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6"/>
    <p:sldMasterId id="2147485880" r:id="rId7"/>
    <p:sldMasterId id="2147486644" r:id="rId8"/>
    <p:sldMasterId id="2147486664" r:id="rId9"/>
    <p:sldMasterId id="2147487944" r:id="rId10"/>
  </p:sldMasterIdLst>
  <p:notesMasterIdLst>
    <p:notesMasterId r:id="rId37"/>
  </p:notesMasterIdLst>
  <p:handoutMasterIdLst>
    <p:handoutMasterId r:id="rId38"/>
  </p:handoutMasterIdLst>
  <p:sldIdLst>
    <p:sldId id="1207" r:id="rId11"/>
    <p:sldId id="1193" r:id="rId12"/>
    <p:sldId id="1194" r:id="rId13"/>
    <p:sldId id="1196" r:id="rId14"/>
    <p:sldId id="1195" r:id="rId15"/>
    <p:sldId id="1197" r:id="rId16"/>
    <p:sldId id="1204" r:id="rId17"/>
    <p:sldId id="1205" r:id="rId18"/>
    <p:sldId id="1177" r:id="rId19"/>
    <p:sldId id="1184" r:id="rId20"/>
    <p:sldId id="1198" r:id="rId21"/>
    <p:sldId id="1201" r:id="rId22"/>
    <p:sldId id="1174" r:id="rId23"/>
    <p:sldId id="1200" r:id="rId24"/>
    <p:sldId id="1180" r:id="rId25"/>
    <p:sldId id="1106" r:id="rId26"/>
    <p:sldId id="1191" r:id="rId27"/>
    <p:sldId id="1181" r:id="rId28"/>
    <p:sldId id="1182" r:id="rId29"/>
    <p:sldId id="1185" r:id="rId30"/>
    <p:sldId id="1186" r:id="rId31"/>
    <p:sldId id="1187" r:id="rId32"/>
    <p:sldId id="1188" r:id="rId33"/>
    <p:sldId id="1189" r:id="rId34"/>
    <p:sldId id="1206" r:id="rId35"/>
    <p:sldId id="1208" r:id="rId3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4F52"/>
    <a:srgbClr val="FFF0DE"/>
    <a:srgbClr val="0099CC"/>
    <a:srgbClr val="0099FF"/>
    <a:srgbClr val="2A678B"/>
    <a:srgbClr val="33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86410" autoAdjust="0"/>
  </p:normalViewPr>
  <p:slideViewPr>
    <p:cSldViewPr snapToGrid="0" snapToObjects="1">
      <p:cViewPr varScale="1">
        <p:scale>
          <a:sx n="55" d="100"/>
          <a:sy n="55" d="100"/>
        </p:scale>
        <p:origin x="1670" y="38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-829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9786"/>
    </p:cViewPr>
  </p:sorterViewPr>
  <p:notesViewPr>
    <p:cSldViewPr snapToGrid="0" snapToObjects="1">
      <p:cViewPr varScale="1">
        <p:scale>
          <a:sx n="46" d="100"/>
          <a:sy n="46" d="100"/>
        </p:scale>
        <p:origin x="2736" y="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C785D-4C38-4A30-8D3E-584BD9FB412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E1C09-42C7-4AA0-99F7-CA0F5B3AB4C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WG1 Epidemiology </a:t>
          </a:r>
        </a:p>
      </dgm:t>
    </dgm:pt>
    <dgm:pt modelId="{E95BA417-9975-4F8F-A850-D3EEF2DF352A}" type="parTrans" cxnId="{1EB781A3-6EFF-4F54-A48D-F3A689907A9B}">
      <dgm:prSet/>
      <dgm:spPr/>
      <dgm:t>
        <a:bodyPr/>
        <a:lstStyle/>
        <a:p>
          <a:endParaRPr lang="en-US"/>
        </a:p>
      </dgm:t>
    </dgm:pt>
    <dgm:pt modelId="{950AD00D-E1F4-4E3E-9317-3178BBF16BB7}" type="sibTrans" cxnId="{1EB781A3-6EFF-4F54-A48D-F3A689907A9B}">
      <dgm:prSet/>
      <dgm:spPr/>
      <dgm:t>
        <a:bodyPr/>
        <a:lstStyle/>
        <a:p>
          <a:endParaRPr lang="en-US"/>
        </a:p>
      </dgm:t>
    </dgm:pt>
    <dgm:pt modelId="{53617A77-6839-4CDF-AD21-DE82B787C3E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WG3 Socio-economics</a:t>
          </a:r>
        </a:p>
      </dgm:t>
    </dgm:pt>
    <dgm:pt modelId="{9B48A7DA-D907-4909-9CC3-B8A8B077BBBA}" type="parTrans" cxnId="{70FE270A-EA42-4482-A5A5-6507297AB60D}">
      <dgm:prSet/>
      <dgm:spPr/>
      <dgm:t>
        <a:bodyPr/>
        <a:lstStyle/>
        <a:p>
          <a:endParaRPr lang="en-US"/>
        </a:p>
      </dgm:t>
    </dgm:pt>
    <dgm:pt modelId="{1B08C044-FBD0-43DA-86EA-B8B772903698}" type="sibTrans" cxnId="{70FE270A-EA42-4482-A5A5-6507297AB60D}">
      <dgm:prSet/>
      <dgm:spPr/>
      <dgm:t>
        <a:bodyPr/>
        <a:lstStyle/>
        <a:p>
          <a:endParaRPr lang="en-US"/>
        </a:p>
      </dgm:t>
    </dgm:pt>
    <dgm:pt modelId="{8FF749B6-7DC6-4FDF-9376-6E622CF8220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WG5 Conferences, seminars, training schools</a:t>
          </a:r>
        </a:p>
      </dgm:t>
    </dgm:pt>
    <dgm:pt modelId="{3F6416D0-3507-437D-9CD9-800B54D7FAE2}" type="parTrans" cxnId="{897025A3-E3DD-489E-B1C3-00F8109B9D42}">
      <dgm:prSet/>
      <dgm:spPr/>
      <dgm:t>
        <a:bodyPr/>
        <a:lstStyle/>
        <a:p>
          <a:endParaRPr lang="en-US"/>
        </a:p>
      </dgm:t>
    </dgm:pt>
    <dgm:pt modelId="{3422A020-255B-4A11-8C7F-E8E76C907E6D}" type="sibTrans" cxnId="{897025A3-E3DD-489E-B1C3-00F8109B9D42}">
      <dgm:prSet/>
      <dgm:spPr/>
      <dgm:t>
        <a:bodyPr/>
        <a:lstStyle/>
        <a:p>
          <a:endParaRPr lang="en-US"/>
        </a:p>
      </dgm:t>
    </dgm:pt>
    <dgm:pt modelId="{7E07FF1C-0A6C-4BA1-AD31-4D8E87417249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WG2 Biomarkers</a:t>
          </a:r>
          <a:endParaRPr lang="lv-LV" dirty="0">
            <a:solidFill>
              <a:schemeClr val="tx1"/>
            </a:solidFill>
          </a:endParaRPr>
        </a:p>
      </dgm:t>
    </dgm:pt>
    <dgm:pt modelId="{86F126BE-33FE-49A4-AB28-EBD0D172A809}" type="parTrans" cxnId="{80405A6D-15AE-43C7-8068-13474301CBB6}">
      <dgm:prSet/>
      <dgm:spPr/>
      <dgm:t>
        <a:bodyPr/>
        <a:lstStyle/>
        <a:p>
          <a:endParaRPr lang="en-US"/>
        </a:p>
      </dgm:t>
    </dgm:pt>
    <dgm:pt modelId="{716E928D-E0C3-4E04-97E0-A3A552ABA442}" type="sibTrans" cxnId="{80405A6D-15AE-43C7-8068-13474301CBB6}">
      <dgm:prSet/>
      <dgm:spPr/>
      <dgm:t>
        <a:bodyPr/>
        <a:lstStyle/>
        <a:p>
          <a:endParaRPr lang="en-US"/>
        </a:p>
      </dgm:t>
    </dgm:pt>
    <dgm:pt modelId="{F2B74EC1-7E0E-46AA-90F7-4C91560FB7E3}">
      <dgm:prSet phldrT="[Text]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WG4 Clinical research / diagnostic criteria</a:t>
          </a:r>
        </a:p>
      </dgm:t>
    </dgm:pt>
    <dgm:pt modelId="{AC744CA6-7A10-4C55-84A3-863C1E8D0C18}" type="parTrans" cxnId="{F88AD544-00AD-4924-BE50-67C46945B9FD}">
      <dgm:prSet/>
      <dgm:spPr/>
      <dgm:t>
        <a:bodyPr/>
        <a:lstStyle/>
        <a:p>
          <a:endParaRPr lang="en-US"/>
        </a:p>
      </dgm:t>
    </dgm:pt>
    <dgm:pt modelId="{7D8DF37C-387C-43D6-9A65-E81F6B7D8B99}" type="sibTrans" cxnId="{F88AD544-00AD-4924-BE50-67C46945B9FD}">
      <dgm:prSet/>
      <dgm:spPr/>
      <dgm:t>
        <a:bodyPr/>
        <a:lstStyle/>
        <a:p>
          <a:endParaRPr lang="en-US"/>
        </a:p>
      </dgm:t>
    </dgm:pt>
    <dgm:pt modelId="{276D68E5-898F-4A5B-A959-B983BBECB8C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WG6 Dissemination &amp; patient involvement</a:t>
          </a:r>
        </a:p>
      </dgm:t>
    </dgm:pt>
    <dgm:pt modelId="{CDA41C84-CAFB-4279-8A90-89A6BFDB0A34}" type="parTrans" cxnId="{2A9BCF16-1EA7-4A0C-890B-DE0D40BB7102}">
      <dgm:prSet/>
      <dgm:spPr/>
      <dgm:t>
        <a:bodyPr/>
        <a:lstStyle/>
        <a:p>
          <a:endParaRPr lang="en-US"/>
        </a:p>
      </dgm:t>
    </dgm:pt>
    <dgm:pt modelId="{C8C96E7A-BF70-4CA8-9CF3-3BBD5100DD0F}" type="sibTrans" cxnId="{2A9BCF16-1EA7-4A0C-890B-DE0D40BB7102}">
      <dgm:prSet/>
      <dgm:spPr/>
      <dgm:t>
        <a:bodyPr/>
        <a:lstStyle/>
        <a:p>
          <a:endParaRPr lang="en-US"/>
        </a:p>
      </dgm:t>
    </dgm:pt>
    <dgm:pt modelId="{ECE9531B-4487-486B-BF54-7D94780F6304}" type="pres">
      <dgm:prSet presAssocID="{332C785D-4C38-4A30-8D3E-584BD9FB4120}" presName="Name0" presStyleCnt="0">
        <dgm:presLayoutVars>
          <dgm:dir/>
          <dgm:resizeHandles val="exact"/>
        </dgm:presLayoutVars>
      </dgm:prSet>
      <dgm:spPr/>
    </dgm:pt>
    <dgm:pt modelId="{1D0D2DBB-12A0-4229-B1EC-470C68456BA5}" type="pres">
      <dgm:prSet presAssocID="{BF6E1C09-42C7-4AA0-99F7-CA0F5B3AB4C9}" presName="composite" presStyleCnt="0"/>
      <dgm:spPr/>
    </dgm:pt>
    <dgm:pt modelId="{E4BF7551-5E27-4532-882C-C08F284DBB8A}" type="pres">
      <dgm:prSet presAssocID="{BF6E1C09-42C7-4AA0-99F7-CA0F5B3AB4C9}" presName="rect1" presStyleLbl="trAlignAcc1" presStyleIdx="0" presStyleCnt="6">
        <dgm:presLayoutVars>
          <dgm:bulletEnabled val="1"/>
        </dgm:presLayoutVars>
      </dgm:prSet>
      <dgm:spPr/>
    </dgm:pt>
    <dgm:pt modelId="{C3EC873D-5091-4318-8E74-7C8651E1B56A}" type="pres">
      <dgm:prSet presAssocID="{BF6E1C09-42C7-4AA0-99F7-CA0F5B3AB4C9}" presName="rect2" presStyleLbl="fgImgPlace1" presStyleIdx="0" presStyleCnt="6" custScaleX="73416" custScaleY="64024" custLinFactNeighborX="18958" custLinFactNeighborY="62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</dgm:spPr>
    </dgm:pt>
    <dgm:pt modelId="{51370694-4B01-42F0-B287-E1E861D774BA}" type="pres">
      <dgm:prSet presAssocID="{950AD00D-E1F4-4E3E-9317-3178BBF16BB7}" presName="sibTrans" presStyleCnt="0"/>
      <dgm:spPr/>
    </dgm:pt>
    <dgm:pt modelId="{8D35DF68-484B-4B17-8A5F-56DA5A398E1B}" type="pres">
      <dgm:prSet presAssocID="{7E07FF1C-0A6C-4BA1-AD31-4D8E87417249}" presName="composite" presStyleCnt="0"/>
      <dgm:spPr/>
    </dgm:pt>
    <dgm:pt modelId="{A2BBCA4D-2A0C-4BDD-AC71-3F1F3DE6A5E5}" type="pres">
      <dgm:prSet presAssocID="{7E07FF1C-0A6C-4BA1-AD31-4D8E87417249}" presName="rect1" presStyleLbl="trAlignAcc1" presStyleIdx="1" presStyleCnt="6">
        <dgm:presLayoutVars>
          <dgm:bulletEnabled val="1"/>
        </dgm:presLayoutVars>
      </dgm:prSet>
      <dgm:spPr/>
    </dgm:pt>
    <dgm:pt modelId="{6A3B58F2-FEB0-4F5C-B2A0-90344BF0A305}" type="pres">
      <dgm:prSet presAssocID="{7E07FF1C-0A6C-4BA1-AD31-4D8E87417249}" presName="rect2" presStyleLbl="fgImgPlace1" presStyleIdx="1" presStyleCnt="6" custScaleX="83007" custScaleY="64746" custLinFactNeighborX="18947" custLinFactNeighborY="1408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</dgm:pt>
    <dgm:pt modelId="{7CF182D3-1BF9-4925-88C6-40AC18ADBC9E}" type="pres">
      <dgm:prSet presAssocID="{716E928D-E0C3-4E04-97E0-A3A552ABA442}" presName="sibTrans" presStyleCnt="0"/>
      <dgm:spPr/>
    </dgm:pt>
    <dgm:pt modelId="{14AA66FE-B77E-424A-A7B6-9B103D9678AD}" type="pres">
      <dgm:prSet presAssocID="{53617A77-6839-4CDF-AD21-DE82B787C3EB}" presName="composite" presStyleCnt="0"/>
      <dgm:spPr/>
    </dgm:pt>
    <dgm:pt modelId="{6CF797FA-AB40-41FE-A2DF-A0A87D7156D0}" type="pres">
      <dgm:prSet presAssocID="{53617A77-6839-4CDF-AD21-DE82B787C3EB}" presName="rect1" presStyleLbl="trAlignAcc1" presStyleIdx="2" presStyleCnt="6">
        <dgm:presLayoutVars>
          <dgm:bulletEnabled val="1"/>
        </dgm:presLayoutVars>
      </dgm:prSet>
      <dgm:spPr/>
    </dgm:pt>
    <dgm:pt modelId="{3820F151-9CF1-44B9-A883-DF09ACA64F7F}" type="pres">
      <dgm:prSet presAssocID="{53617A77-6839-4CDF-AD21-DE82B787C3EB}" presName="rect2" presStyleLbl="fgImgPlace1" presStyleIdx="2" presStyleCnt="6" custScaleX="81799" custScaleY="56886" custLinFactNeighborX="20648" custLinFactNeighborY="74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E34D1065-989E-4FEA-B71D-955593297749}" type="pres">
      <dgm:prSet presAssocID="{1B08C044-FBD0-43DA-86EA-B8B772903698}" presName="sibTrans" presStyleCnt="0"/>
      <dgm:spPr/>
    </dgm:pt>
    <dgm:pt modelId="{4C0FC6F0-1EA0-44A3-B580-1114B89CE6C9}" type="pres">
      <dgm:prSet presAssocID="{F2B74EC1-7E0E-46AA-90F7-4C91560FB7E3}" presName="composite" presStyleCnt="0"/>
      <dgm:spPr/>
    </dgm:pt>
    <dgm:pt modelId="{6003F632-5E6F-48D4-AA7B-0504F21620C7}" type="pres">
      <dgm:prSet presAssocID="{F2B74EC1-7E0E-46AA-90F7-4C91560FB7E3}" presName="rect1" presStyleLbl="trAlignAcc1" presStyleIdx="3" presStyleCnt="6">
        <dgm:presLayoutVars>
          <dgm:bulletEnabled val="1"/>
        </dgm:presLayoutVars>
      </dgm:prSet>
      <dgm:spPr/>
    </dgm:pt>
    <dgm:pt modelId="{B5D3E4C2-D106-4A1B-8847-15018F0CA615}" type="pres">
      <dgm:prSet presAssocID="{F2B74EC1-7E0E-46AA-90F7-4C91560FB7E3}" presName="rect2" presStyleLbl="fgImgPlace1" presStyleIdx="3" presStyleCnt="6" custScaleX="73257" custScaleY="76513" custLinFactNeighborX="12870" custLinFactNeighborY="1394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A66BCD83-72E6-4B36-9FA5-6251DBC223E5}" type="pres">
      <dgm:prSet presAssocID="{7D8DF37C-387C-43D6-9A65-E81F6B7D8B99}" presName="sibTrans" presStyleCnt="0"/>
      <dgm:spPr/>
    </dgm:pt>
    <dgm:pt modelId="{86FF6970-11B2-4474-8D69-151C93B51FD3}" type="pres">
      <dgm:prSet presAssocID="{8FF749B6-7DC6-4FDF-9376-6E622CF8220F}" presName="composite" presStyleCnt="0"/>
      <dgm:spPr/>
    </dgm:pt>
    <dgm:pt modelId="{BE50BC48-2D3F-48F8-BFFE-77AC5EB2233D}" type="pres">
      <dgm:prSet presAssocID="{8FF749B6-7DC6-4FDF-9376-6E622CF8220F}" presName="rect1" presStyleLbl="trAlignAcc1" presStyleIdx="4" presStyleCnt="6">
        <dgm:presLayoutVars>
          <dgm:bulletEnabled val="1"/>
        </dgm:presLayoutVars>
      </dgm:prSet>
      <dgm:spPr/>
    </dgm:pt>
    <dgm:pt modelId="{2C3F024C-D9FB-4CCA-8A6F-AF038BFE8ED7}" type="pres">
      <dgm:prSet presAssocID="{8FF749B6-7DC6-4FDF-9376-6E622CF8220F}" presName="rect2" presStyleLbl="fgImgPlace1" presStyleIdx="4" presStyleCnt="6" custScaleX="73145" custScaleY="70886" custLinFactNeighborX="19306" custLinFactNeighborY="321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DBA8D86B-E31B-47C3-9B14-76F1B8BF5FAB}" type="pres">
      <dgm:prSet presAssocID="{3422A020-255B-4A11-8C7F-E8E76C907E6D}" presName="sibTrans" presStyleCnt="0"/>
      <dgm:spPr/>
    </dgm:pt>
    <dgm:pt modelId="{326D44AF-6D79-46F5-BC55-4A3EC5F4687D}" type="pres">
      <dgm:prSet presAssocID="{276D68E5-898F-4A5B-A959-B983BBECB8C9}" presName="composite" presStyleCnt="0"/>
      <dgm:spPr/>
    </dgm:pt>
    <dgm:pt modelId="{2DBD8509-C668-4FF5-A141-FEEA2D4BA6B9}" type="pres">
      <dgm:prSet presAssocID="{276D68E5-898F-4A5B-A959-B983BBECB8C9}" presName="rect1" presStyleLbl="trAlignAcc1" presStyleIdx="5" presStyleCnt="6">
        <dgm:presLayoutVars>
          <dgm:bulletEnabled val="1"/>
        </dgm:presLayoutVars>
      </dgm:prSet>
      <dgm:spPr/>
    </dgm:pt>
    <dgm:pt modelId="{988DC86A-664E-4173-8745-83F37A0A7342}" type="pres">
      <dgm:prSet presAssocID="{276D68E5-898F-4A5B-A959-B983BBECB8C9}" presName="rect2" presStyleLbl="fgImgPlace1" presStyleIdx="5" presStyleCnt="6" custScaleX="73525" custScaleY="73380" custLinFactNeighborX="19075" custLinFactNeighborY="1283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897025A3-E3DD-489E-B1C3-00F8109B9D42}" srcId="{332C785D-4C38-4A30-8D3E-584BD9FB4120}" destId="{8FF749B6-7DC6-4FDF-9376-6E622CF8220F}" srcOrd="4" destOrd="0" parTransId="{3F6416D0-3507-437D-9CD9-800B54D7FAE2}" sibTransId="{3422A020-255B-4A11-8C7F-E8E76C907E6D}"/>
    <dgm:cxn modelId="{06ED491A-21A4-46E7-8029-4F0E4F848163}" type="presOf" srcId="{7E07FF1C-0A6C-4BA1-AD31-4D8E87417249}" destId="{A2BBCA4D-2A0C-4BDD-AC71-3F1F3DE6A5E5}" srcOrd="0" destOrd="0" presId="urn:microsoft.com/office/officeart/2008/layout/PictureStrips"/>
    <dgm:cxn modelId="{1A37669E-0589-4D76-88FF-1A3BD98A3BFC}" type="presOf" srcId="{BF6E1C09-42C7-4AA0-99F7-CA0F5B3AB4C9}" destId="{E4BF7551-5E27-4532-882C-C08F284DBB8A}" srcOrd="0" destOrd="0" presId="urn:microsoft.com/office/officeart/2008/layout/PictureStrips"/>
    <dgm:cxn modelId="{70FE270A-EA42-4482-A5A5-6507297AB60D}" srcId="{332C785D-4C38-4A30-8D3E-584BD9FB4120}" destId="{53617A77-6839-4CDF-AD21-DE82B787C3EB}" srcOrd="2" destOrd="0" parTransId="{9B48A7DA-D907-4909-9CC3-B8A8B077BBBA}" sibTransId="{1B08C044-FBD0-43DA-86EA-B8B772903698}"/>
    <dgm:cxn modelId="{1EB781A3-6EFF-4F54-A48D-F3A689907A9B}" srcId="{332C785D-4C38-4A30-8D3E-584BD9FB4120}" destId="{BF6E1C09-42C7-4AA0-99F7-CA0F5B3AB4C9}" srcOrd="0" destOrd="0" parTransId="{E95BA417-9975-4F8F-A850-D3EEF2DF352A}" sibTransId="{950AD00D-E1F4-4E3E-9317-3178BBF16BB7}"/>
    <dgm:cxn modelId="{396DEEA3-DB1C-4961-BBD7-C702BF139B49}" type="presOf" srcId="{8FF749B6-7DC6-4FDF-9376-6E622CF8220F}" destId="{BE50BC48-2D3F-48F8-BFFE-77AC5EB2233D}" srcOrd="0" destOrd="0" presId="urn:microsoft.com/office/officeart/2008/layout/PictureStrips"/>
    <dgm:cxn modelId="{D5395A22-E18F-41F8-A637-F028314B9A35}" type="presOf" srcId="{F2B74EC1-7E0E-46AA-90F7-4C91560FB7E3}" destId="{6003F632-5E6F-48D4-AA7B-0504F21620C7}" srcOrd="0" destOrd="0" presId="urn:microsoft.com/office/officeart/2008/layout/PictureStrips"/>
    <dgm:cxn modelId="{CAA27536-0D09-44AB-8E88-B8090DC531C5}" type="presOf" srcId="{276D68E5-898F-4A5B-A959-B983BBECB8C9}" destId="{2DBD8509-C668-4FF5-A141-FEEA2D4BA6B9}" srcOrd="0" destOrd="0" presId="urn:microsoft.com/office/officeart/2008/layout/PictureStrips"/>
    <dgm:cxn modelId="{F88AD544-00AD-4924-BE50-67C46945B9FD}" srcId="{332C785D-4C38-4A30-8D3E-584BD9FB4120}" destId="{F2B74EC1-7E0E-46AA-90F7-4C91560FB7E3}" srcOrd="3" destOrd="0" parTransId="{AC744CA6-7A10-4C55-84A3-863C1E8D0C18}" sibTransId="{7D8DF37C-387C-43D6-9A65-E81F6B7D8B99}"/>
    <dgm:cxn modelId="{2A9BCF16-1EA7-4A0C-890B-DE0D40BB7102}" srcId="{332C785D-4C38-4A30-8D3E-584BD9FB4120}" destId="{276D68E5-898F-4A5B-A959-B983BBECB8C9}" srcOrd="5" destOrd="0" parTransId="{CDA41C84-CAFB-4279-8A90-89A6BFDB0A34}" sibTransId="{C8C96E7A-BF70-4CA8-9CF3-3BBD5100DD0F}"/>
    <dgm:cxn modelId="{80405A6D-15AE-43C7-8068-13474301CBB6}" srcId="{332C785D-4C38-4A30-8D3E-584BD9FB4120}" destId="{7E07FF1C-0A6C-4BA1-AD31-4D8E87417249}" srcOrd="1" destOrd="0" parTransId="{86F126BE-33FE-49A4-AB28-EBD0D172A809}" sibTransId="{716E928D-E0C3-4E04-97E0-A3A552ABA442}"/>
    <dgm:cxn modelId="{EBADB3F3-4648-4BDC-A033-3BD481BDE4DD}" type="presOf" srcId="{332C785D-4C38-4A30-8D3E-584BD9FB4120}" destId="{ECE9531B-4487-486B-BF54-7D94780F6304}" srcOrd="0" destOrd="0" presId="urn:microsoft.com/office/officeart/2008/layout/PictureStrips"/>
    <dgm:cxn modelId="{F41A12F7-BFDB-4283-AF25-60BA8D9EA928}" type="presOf" srcId="{53617A77-6839-4CDF-AD21-DE82B787C3EB}" destId="{6CF797FA-AB40-41FE-A2DF-A0A87D7156D0}" srcOrd="0" destOrd="0" presId="urn:microsoft.com/office/officeart/2008/layout/PictureStrips"/>
    <dgm:cxn modelId="{45A47059-791D-4ED9-A789-E8375228C8F2}" type="presParOf" srcId="{ECE9531B-4487-486B-BF54-7D94780F6304}" destId="{1D0D2DBB-12A0-4229-B1EC-470C68456BA5}" srcOrd="0" destOrd="0" presId="urn:microsoft.com/office/officeart/2008/layout/PictureStrips"/>
    <dgm:cxn modelId="{5135C2D0-8C79-452E-92FD-17743BA9D0E1}" type="presParOf" srcId="{1D0D2DBB-12A0-4229-B1EC-470C68456BA5}" destId="{E4BF7551-5E27-4532-882C-C08F284DBB8A}" srcOrd="0" destOrd="0" presId="urn:microsoft.com/office/officeart/2008/layout/PictureStrips"/>
    <dgm:cxn modelId="{27D8E7D1-5B51-4431-861E-5198C5DDF7A7}" type="presParOf" srcId="{1D0D2DBB-12A0-4229-B1EC-470C68456BA5}" destId="{C3EC873D-5091-4318-8E74-7C8651E1B56A}" srcOrd="1" destOrd="0" presId="urn:microsoft.com/office/officeart/2008/layout/PictureStrips"/>
    <dgm:cxn modelId="{2398F5E3-30F2-4E6C-ABD1-4F4C421AE6CA}" type="presParOf" srcId="{ECE9531B-4487-486B-BF54-7D94780F6304}" destId="{51370694-4B01-42F0-B287-E1E861D774BA}" srcOrd="1" destOrd="0" presId="urn:microsoft.com/office/officeart/2008/layout/PictureStrips"/>
    <dgm:cxn modelId="{3F65E1D9-1F49-46B9-8363-25D4E47F5C66}" type="presParOf" srcId="{ECE9531B-4487-486B-BF54-7D94780F6304}" destId="{8D35DF68-484B-4B17-8A5F-56DA5A398E1B}" srcOrd="2" destOrd="0" presId="urn:microsoft.com/office/officeart/2008/layout/PictureStrips"/>
    <dgm:cxn modelId="{6EF08EF7-755C-47B8-8EBF-A9930291FFFF}" type="presParOf" srcId="{8D35DF68-484B-4B17-8A5F-56DA5A398E1B}" destId="{A2BBCA4D-2A0C-4BDD-AC71-3F1F3DE6A5E5}" srcOrd="0" destOrd="0" presId="urn:microsoft.com/office/officeart/2008/layout/PictureStrips"/>
    <dgm:cxn modelId="{59286F17-67A7-4CEE-9A67-96402BD5703B}" type="presParOf" srcId="{8D35DF68-484B-4B17-8A5F-56DA5A398E1B}" destId="{6A3B58F2-FEB0-4F5C-B2A0-90344BF0A305}" srcOrd="1" destOrd="0" presId="urn:microsoft.com/office/officeart/2008/layout/PictureStrips"/>
    <dgm:cxn modelId="{36E6E289-D9FA-4048-904E-092A108B72B6}" type="presParOf" srcId="{ECE9531B-4487-486B-BF54-7D94780F6304}" destId="{7CF182D3-1BF9-4925-88C6-40AC18ADBC9E}" srcOrd="3" destOrd="0" presId="urn:microsoft.com/office/officeart/2008/layout/PictureStrips"/>
    <dgm:cxn modelId="{1EC93825-AAD9-423F-8777-3B7E0D25F4C4}" type="presParOf" srcId="{ECE9531B-4487-486B-BF54-7D94780F6304}" destId="{14AA66FE-B77E-424A-A7B6-9B103D9678AD}" srcOrd="4" destOrd="0" presId="urn:microsoft.com/office/officeart/2008/layout/PictureStrips"/>
    <dgm:cxn modelId="{F9AEE997-79FA-47D5-84E6-1957A9CA2B16}" type="presParOf" srcId="{14AA66FE-B77E-424A-A7B6-9B103D9678AD}" destId="{6CF797FA-AB40-41FE-A2DF-A0A87D7156D0}" srcOrd="0" destOrd="0" presId="urn:microsoft.com/office/officeart/2008/layout/PictureStrips"/>
    <dgm:cxn modelId="{8F808B09-9AD0-42A9-BF21-39CAE1B833CC}" type="presParOf" srcId="{14AA66FE-B77E-424A-A7B6-9B103D9678AD}" destId="{3820F151-9CF1-44B9-A883-DF09ACA64F7F}" srcOrd="1" destOrd="0" presId="urn:microsoft.com/office/officeart/2008/layout/PictureStrips"/>
    <dgm:cxn modelId="{7E541045-AA68-49DF-A08C-AD583DC8BF14}" type="presParOf" srcId="{ECE9531B-4487-486B-BF54-7D94780F6304}" destId="{E34D1065-989E-4FEA-B71D-955593297749}" srcOrd="5" destOrd="0" presId="urn:microsoft.com/office/officeart/2008/layout/PictureStrips"/>
    <dgm:cxn modelId="{9708F453-C77C-43B3-8638-C41C52754B32}" type="presParOf" srcId="{ECE9531B-4487-486B-BF54-7D94780F6304}" destId="{4C0FC6F0-1EA0-44A3-B580-1114B89CE6C9}" srcOrd="6" destOrd="0" presId="urn:microsoft.com/office/officeart/2008/layout/PictureStrips"/>
    <dgm:cxn modelId="{CD7AE268-C969-48B7-BD1E-D0FCD5EB7EAD}" type="presParOf" srcId="{4C0FC6F0-1EA0-44A3-B580-1114B89CE6C9}" destId="{6003F632-5E6F-48D4-AA7B-0504F21620C7}" srcOrd="0" destOrd="0" presId="urn:microsoft.com/office/officeart/2008/layout/PictureStrips"/>
    <dgm:cxn modelId="{7885CE08-2A1F-4CDE-82F5-F37CF0B0B0C9}" type="presParOf" srcId="{4C0FC6F0-1EA0-44A3-B580-1114B89CE6C9}" destId="{B5D3E4C2-D106-4A1B-8847-15018F0CA615}" srcOrd="1" destOrd="0" presId="urn:microsoft.com/office/officeart/2008/layout/PictureStrips"/>
    <dgm:cxn modelId="{65F40C16-C0C5-4E9C-9FE3-6778DB2C15E1}" type="presParOf" srcId="{ECE9531B-4487-486B-BF54-7D94780F6304}" destId="{A66BCD83-72E6-4B36-9FA5-6251DBC223E5}" srcOrd="7" destOrd="0" presId="urn:microsoft.com/office/officeart/2008/layout/PictureStrips"/>
    <dgm:cxn modelId="{802A9013-08F6-4EFE-90CF-487795D27D60}" type="presParOf" srcId="{ECE9531B-4487-486B-BF54-7D94780F6304}" destId="{86FF6970-11B2-4474-8D69-151C93B51FD3}" srcOrd="8" destOrd="0" presId="urn:microsoft.com/office/officeart/2008/layout/PictureStrips"/>
    <dgm:cxn modelId="{8095E4C5-55DC-4715-BB7C-B2948A316F05}" type="presParOf" srcId="{86FF6970-11B2-4474-8D69-151C93B51FD3}" destId="{BE50BC48-2D3F-48F8-BFFE-77AC5EB2233D}" srcOrd="0" destOrd="0" presId="urn:microsoft.com/office/officeart/2008/layout/PictureStrips"/>
    <dgm:cxn modelId="{D11A5999-1721-4FD4-B105-85481896A9FF}" type="presParOf" srcId="{86FF6970-11B2-4474-8D69-151C93B51FD3}" destId="{2C3F024C-D9FB-4CCA-8A6F-AF038BFE8ED7}" srcOrd="1" destOrd="0" presId="urn:microsoft.com/office/officeart/2008/layout/PictureStrips"/>
    <dgm:cxn modelId="{A1DB9015-4649-4F1D-AB64-55415B91B161}" type="presParOf" srcId="{ECE9531B-4487-486B-BF54-7D94780F6304}" destId="{DBA8D86B-E31B-47C3-9B14-76F1B8BF5FAB}" srcOrd="9" destOrd="0" presId="urn:microsoft.com/office/officeart/2008/layout/PictureStrips"/>
    <dgm:cxn modelId="{A61041E2-CCB4-4267-A6C6-4761A6FB2579}" type="presParOf" srcId="{ECE9531B-4487-486B-BF54-7D94780F6304}" destId="{326D44AF-6D79-46F5-BC55-4A3EC5F4687D}" srcOrd="10" destOrd="0" presId="urn:microsoft.com/office/officeart/2008/layout/PictureStrips"/>
    <dgm:cxn modelId="{9302C035-F373-4CD2-B177-7706E5264F41}" type="presParOf" srcId="{326D44AF-6D79-46F5-BC55-4A3EC5F4687D}" destId="{2DBD8509-C668-4FF5-A141-FEEA2D4BA6B9}" srcOrd="0" destOrd="0" presId="urn:microsoft.com/office/officeart/2008/layout/PictureStrips"/>
    <dgm:cxn modelId="{182217CC-93EC-4E0E-802E-96A1146CC6D5}" type="presParOf" srcId="{326D44AF-6D79-46F5-BC55-4A3EC5F4687D}" destId="{988DC86A-664E-4173-8745-83F37A0A734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FFB53-5040-4797-BED0-5D7AFE5E777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65C8F-DAA1-496A-A31C-E61B528483FD}">
      <dgm:prSet phldrT="[Text]"/>
      <dgm:spPr/>
      <dgm:t>
        <a:bodyPr/>
        <a:lstStyle/>
        <a:p>
          <a:r>
            <a:rPr lang="en-US" dirty="0"/>
            <a:t>WG5</a:t>
          </a:r>
        </a:p>
      </dgm:t>
    </dgm:pt>
    <dgm:pt modelId="{7971B459-8836-4AD5-AD7F-AC0FDF1B59A7}" type="parTrans" cxnId="{65CD6208-2056-4F6C-AA96-94619FDFB89D}">
      <dgm:prSet/>
      <dgm:spPr/>
      <dgm:t>
        <a:bodyPr/>
        <a:lstStyle/>
        <a:p>
          <a:endParaRPr lang="en-US"/>
        </a:p>
      </dgm:t>
    </dgm:pt>
    <dgm:pt modelId="{ABC0E011-96C7-4115-9619-8A996B02FF7D}" type="sibTrans" cxnId="{65CD6208-2056-4F6C-AA96-94619FDFB89D}">
      <dgm:prSet/>
      <dgm:spPr/>
      <dgm:t>
        <a:bodyPr/>
        <a:lstStyle/>
        <a:p>
          <a:endParaRPr lang="en-US"/>
        </a:p>
      </dgm:t>
    </dgm:pt>
    <dgm:pt modelId="{5BD1ACF3-833D-4A2F-91F0-2219F1994C05}">
      <dgm:prSet phldrT="[Text]"/>
      <dgm:spPr/>
      <dgm:t>
        <a:bodyPr/>
        <a:lstStyle/>
        <a:p>
          <a:r>
            <a:rPr lang="en-US" dirty="0"/>
            <a:t>WG6</a:t>
          </a:r>
        </a:p>
      </dgm:t>
    </dgm:pt>
    <dgm:pt modelId="{CB9465B5-3BEE-44B7-BFDB-D9385F5383A4}" type="parTrans" cxnId="{0995A0FC-8FD3-4C12-BAA8-352FBAD70C5D}">
      <dgm:prSet/>
      <dgm:spPr/>
      <dgm:t>
        <a:bodyPr/>
        <a:lstStyle/>
        <a:p>
          <a:endParaRPr lang="en-US"/>
        </a:p>
      </dgm:t>
    </dgm:pt>
    <dgm:pt modelId="{D9444CD1-A350-45E9-A893-82580CB39E50}" type="sibTrans" cxnId="{0995A0FC-8FD3-4C12-BAA8-352FBAD70C5D}">
      <dgm:prSet/>
      <dgm:spPr/>
      <dgm:t>
        <a:bodyPr/>
        <a:lstStyle/>
        <a:p>
          <a:endParaRPr lang="en-US"/>
        </a:p>
      </dgm:t>
    </dgm:pt>
    <dgm:pt modelId="{ED5647E8-6B6C-427D-8758-00912BD7B214}">
      <dgm:prSet phldrT="[Text]"/>
      <dgm:spPr/>
      <dgm:t>
        <a:bodyPr/>
        <a:lstStyle/>
        <a:p>
          <a:r>
            <a:rPr lang="en-US" dirty="0"/>
            <a:t>WG4</a:t>
          </a:r>
        </a:p>
      </dgm:t>
    </dgm:pt>
    <dgm:pt modelId="{1B3B6F26-C66E-4A1B-9924-E23C1237B4AD}" type="parTrans" cxnId="{115536D7-B06A-46DE-BAC5-CD70D9F283AA}">
      <dgm:prSet/>
      <dgm:spPr/>
      <dgm:t>
        <a:bodyPr/>
        <a:lstStyle/>
        <a:p>
          <a:endParaRPr lang="en-US"/>
        </a:p>
      </dgm:t>
    </dgm:pt>
    <dgm:pt modelId="{7D5C272D-EA0F-432C-8357-8DFAB988370F}" type="sibTrans" cxnId="{115536D7-B06A-46DE-BAC5-CD70D9F283AA}">
      <dgm:prSet/>
      <dgm:spPr/>
      <dgm:t>
        <a:bodyPr/>
        <a:lstStyle/>
        <a:p>
          <a:endParaRPr lang="en-US"/>
        </a:p>
      </dgm:t>
    </dgm:pt>
    <dgm:pt modelId="{A327D1A7-0815-49F2-B0A6-2DBB1867493D}">
      <dgm:prSet phldrT="[Text]"/>
      <dgm:spPr/>
      <dgm:t>
        <a:bodyPr/>
        <a:lstStyle/>
        <a:p>
          <a:r>
            <a:rPr lang="en-US" dirty="0"/>
            <a:t>WG3</a:t>
          </a:r>
        </a:p>
      </dgm:t>
    </dgm:pt>
    <dgm:pt modelId="{70DE79C0-68DA-4E8C-9468-1CC7B06A09CE}" type="parTrans" cxnId="{4F62B1FB-817C-4E3E-A938-6CEEC493EAE6}">
      <dgm:prSet/>
      <dgm:spPr/>
      <dgm:t>
        <a:bodyPr/>
        <a:lstStyle/>
        <a:p>
          <a:endParaRPr lang="en-US"/>
        </a:p>
      </dgm:t>
    </dgm:pt>
    <dgm:pt modelId="{72C6FDDB-C67C-4E95-84F0-E705520CB845}" type="sibTrans" cxnId="{4F62B1FB-817C-4E3E-A938-6CEEC493EAE6}">
      <dgm:prSet/>
      <dgm:spPr/>
      <dgm:t>
        <a:bodyPr/>
        <a:lstStyle/>
        <a:p>
          <a:endParaRPr lang="en-US"/>
        </a:p>
      </dgm:t>
    </dgm:pt>
    <dgm:pt modelId="{B2B5921A-D5A9-4711-8E58-F1939A9ECB6C}">
      <dgm:prSet phldrT="[Text]"/>
      <dgm:spPr/>
      <dgm:t>
        <a:bodyPr/>
        <a:lstStyle/>
        <a:p>
          <a:r>
            <a:rPr lang="en-US" dirty="0"/>
            <a:t>WG1</a:t>
          </a:r>
        </a:p>
      </dgm:t>
    </dgm:pt>
    <dgm:pt modelId="{5D0F42E8-DFEB-4ABA-9D2E-154EEB534E4A}" type="parTrans" cxnId="{9665C541-4A0E-40F5-9C77-56F821C41C88}">
      <dgm:prSet/>
      <dgm:spPr/>
      <dgm:t>
        <a:bodyPr/>
        <a:lstStyle/>
        <a:p>
          <a:endParaRPr lang="en-US"/>
        </a:p>
      </dgm:t>
    </dgm:pt>
    <dgm:pt modelId="{A118C80A-E19D-4501-91AF-BC80E7DCC070}" type="sibTrans" cxnId="{9665C541-4A0E-40F5-9C77-56F821C41C88}">
      <dgm:prSet/>
      <dgm:spPr/>
      <dgm:t>
        <a:bodyPr/>
        <a:lstStyle/>
        <a:p>
          <a:endParaRPr lang="en-US"/>
        </a:p>
      </dgm:t>
    </dgm:pt>
    <dgm:pt modelId="{46BDD3D5-CEF8-49BE-AD63-B2C19F8FF05C}">
      <dgm:prSet phldrT="[Text]"/>
      <dgm:spPr/>
      <dgm:t>
        <a:bodyPr/>
        <a:lstStyle/>
        <a:p>
          <a:r>
            <a:rPr lang="en-US" dirty="0"/>
            <a:t>WG2</a:t>
          </a:r>
        </a:p>
      </dgm:t>
    </dgm:pt>
    <dgm:pt modelId="{F4A0D98D-8A6E-4EB2-BBDB-569A644DB493}" type="parTrans" cxnId="{AAD9A679-8E77-49BF-85A1-6FE843B41DB4}">
      <dgm:prSet/>
      <dgm:spPr/>
      <dgm:t>
        <a:bodyPr/>
        <a:lstStyle/>
        <a:p>
          <a:endParaRPr lang="en-US"/>
        </a:p>
      </dgm:t>
    </dgm:pt>
    <dgm:pt modelId="{B08BBFA6-9DA8-4366-A57B-3C1292BE5EEF}" type="sibTrans" cxnId="{AAD9A679-8E77-49BF-85A1-6FE843B41DB4}">
      <dgm:prSet/>
      <dgm:spPr/>
      <dgm:t>
        <a:bodyPr/>
        <a:lstStyle/>
        <a:p>
          <a:endParaRPr lang="en-US"/>
        </a:p>
      </dgm:t>
    </dgm:pt>
    <dgm:pt modelId="{EF254360-E9A8-490A-B544-D72D335CB1F1}" type="pres">
      <dgm:prSet presAssocID="{8FCFFB53-5040-4797-BED0-5D7AFE5E7777}" presName="cycle" presStyleCnt="0">
        <dgm:presLayoutVars>
          <dgm:dir/>
          <dgm:resizeHandles val="exact"/>
        </dgm:presLayoutVars>
      </dgm:prSet>
      <dgm:spPr/>
    </dgm:pt>
    <dgm:pt modelId="{D24170E4-98E3-4F4D-84FD-84E8DACD8566}" type="pres">
      <dgm:prSet presAssocID="{D7265C8F-DAA1-496A-A31C-E61B528483FD}" presName="node" presStyleLbl="node1" presStyleIdx="0" presStyleCnt="6" custRadScaleRad="51102" custRadScaleInc="127424">
        <dgm:presLayoutVars>
          <dgm:bulletEnabled val="1"/>
        </dgm:presLayoutVars>
      </dgm:prSet>
      <dgm:spPr/>
    </dgm:pt>
    <dgm:pt modelId="{A835BC67-B839-4B6D-9039-FE8AC561E5D6}" type="pres">
      <dgm:prSet presAssocID="{ABC0E011-96C7-4115-9619-8A996B02FF7D}" presName="sibTrans" presStyleLbl="sibTrans2D1" presStyleIdx="0" presStyleCnt="6"/>
      <dgm:spPr/>
    </dgm:pt>
    <dgm:pt modelId="{E3A146F0-2AA4-4F16-95E6-F6A6EFF6DB03}" type="pres">
      <dgm:prSet presAssocID="{ABC0E011-96C7-4115-9619-8A996B02FF7D}" presName="connectorText" presStyleLbl="sibTrans2D1" presStyleIdx="0" presStyleCnt="6"/>
      <dgm:spPr/>
    </dgm:pt>
    <dgm:pt modelId="{8BA84EE9-7040-4979-9D79-DBD7AC148371}" type="pres">
      <dgm:prSet presAssocID="{5BD1ACF3-833D-4A2F-91F0-2219F1994C05}" presName="node" presStyleLbl="node1" presStyleIdx="1" presStyleCnt="6" custRadScaleRad="148235" custRadScaleInc="97621">
        <dgm:presLayoutVars>
          <dgm:bulletEnabled val="1"/>
        </dgm:presLayoutVars>
      </dgm:prSet>
      <dgm:spPr/>
    </dgm:pt>
    <dgm:pt modelId="{42E0DF9D-FBD5-49A3-A3B9-2D2DC5D29CE1}" type="pres">
      <dgm:prSet presAssocID="{D9444CD1-A350-45E9-A893-82580CB39E50}" presName="sibTrans" presStyleLbl="sibTrans2D1" presStyleIdx="1" presStyleCnt="6" custAng="13469177" custFlipVert="1" custScaleX="182015" custScaleY="78128"/>
      <dgm:spPr/>
    </dgm:pt>
    <dgm:pt modelId="{A4D6B9DA-A4A8-4E66-B6B8-C46770608EB1}" type="pres">
      <dgm:prSet presAssocID="{D9444CD1-A350-45E9-A893-82580CB39E50}" presName="connectorText" presStyleLbl="sibTrans2D1" presStyleIdx="1" presStyleCnt="6"/>
      <dgm:spPr/>
    </dgm:pt>
    <dgm:pt modelId="{9F311EC9-8BA6-4DD4-90F5-6D80DE2B828B}" type="pres">
      <dgm:prSet presAssocID="{ED5647E8-6B6C-427D-8758-00912BD7B214}" presName="node" presStyleLbl="node1" presStyleIdx="2" presStyleCnt="6" custRadScaleRad="137601" custRadScaleInc="356782">
        <dgm:presLayoutVars>
          <dgm:bulletEnabled val="1"/>
        </dgm:presLayoutVars>
      </dgm:prSet>
      <dgm:spPr/>
    </dgm:pt>
    <dgm:pt modelId="{32A26ABB-56A5-4A0B-8A24-9AD35A0714A8}" type="pres">
      <dgm:prSet presAssocID="{7D5C272D-EA0F-432C-8357-8DFAB988370F}" presName="sibTrans" presStyleLbl="sibTrans2D1" presStyleIdx="2" presStyleCnt="6" custAng="6191939" custScaleY="75132" custLinFactX="-142131" custLinFactNeighborX="-200000" custLinFactNeighborY="-3608"/>
      <dgm:spPr/>
    </dgm:pt>
    <dgm:pt modelId="{F3E70FFF-978C-4305-B6B3-658FDD406D43}" type="pres">
      <dgm:prSet presAssocID="{7D5C272D-EA0F-432C-8357-8DFAB988370F}" presName="connectorText" presStyleLbl="sibTrans2D1" presStyleIdx="2" presStyleCnt="6"/>
      <dgm:spPr/>
    </dgm:pt>
    <dgm:pt modelId="{89AC9233-D62C-426D-B4C6-CB44BE7FAA49}" type="pres">
      <dgm:prSet presAssocID="{A327D1A7-0815-49F2-B0A6-2DBB1867493D}" presName="node" presStyleLbl="node1" presStyleIdx="3" presStyleCnt="6" custRadScaleRad="47086" custRadScaleInc="263214">
        <dgm:presLayoutVars>
          <dgm:bulletEnabled val="1"/>
        </dgm:presLayoutVars>
      </dgm:prSet>
      <dgm:spPr/>
    </dgm:pt>
    <dgm:pt modelId="{0CE57B15-6F88-4582-8949-82F1FE7DFBBB}" type="pres">
      <dgm:prSet presAssocID="{72C6FDDB-C67C-4E95-84F0-E705520CB845}" presName="sibTrans" presStyleLbl="sibTrans2D1" presStyleIdx="3" presStyleCnt="6" custAng="11130763" custScaleX="84554" custScaleY="81168"/>
      <dgm:spPr/>
    </dgm:pt>
    <dgm:pt modelId="{8E045997-3486-470D-A134-9E46DDA2B144}" type="pres">
      <dgm:prSet presAssocID="{72C6FDDB-C67C-4E95-84F0-E705520CB845}" presName="connectorText" presStyleLbl="sibTrans2D1" presStyleIdx="3" presStyleCnt="6"/>
      <dgm:spPr/>
    </dgm:pt>
    <dgm:pt modelId="{DA2F0578-0050-45BD-8FC6-B7CB39624366}" type="pres">
      <dgm:prSet presAssocID="{B2B5921A-D5A9-4711-8E58-F1939A9ECB6C}" presName="node" presStyleLbl="node1" presStyleIdx="4" presStyleCnt="6" custRadScaleRad="158814" custRadScaleInc="95170">
        <dgm:presLayoutVars>
          <dgm:bulletEnabled val="1"/>
        </dgm:presLayoutVars>
      </dgm:prSet>
      <dgm:spPr/>
    </dgm:pt>
    <dgm:pt modelId="{2582DB0B-5886-4730-AB2F-1E97290F475E}" type="pres">
      <dgm:prSet presAssocID="{A118C80A-E19D-4501-91AF-BC80E7DCC070}" presName="sibTrans" presStyleLbl="sibTrans2D1" presStyleIdx="4" presStyleCnt="6"/>
      <dgm:spPr/>
    </dgm:pt>
    <dgm:pt modelId="{30288F49-7F2C-462C-A54F-A30543A5AB3C}" type="pres">
      <dgm:prSet presAssocID="{A118C80A-E19D-4501-91AF-BC80E7DCC070}" presName="connectorText" presStyleLbl="sibTrans2D1" presStyleIdx="4" presStyleCnt="6"/>
      <dgm:spPr/>
    </dgm:pt>
    <dgm:pt modelId="{23F84468-1E41-4388-9ABC-1FB1AD6A7BF6}" type="pres">
      <dgm:prSet presAssocID="{46BDD3D5-CEF8-49BE-AD63-B2C19F8FF05C}" presName="node" presStyleLbl="node1" presStyleIdx="5" presStyleCnt="6" custRadScaleRad="128343" custRadScaleInc="16358">
        <dgm:presLayoutVars>
          <dgm:bulletEnabled val="1"/>
        </dgm:presLayoutVars>
      </dgm:prSet>
      <dgm:spPr/>
    </dgm:pt>
    <dgm:pt modelId="{0A39030F-01DD-4F8E-90C9-F4FFF44EA6CC}" type="pres">
      <dgm:prSet presAssocID="{B08BBFA6-9DA8-4366-A57B-3C1292BE5EEF}" presName="sibTrans" presStyleLbl="sibTrans2D1" presStyleIdx="5" presStyleCnt="6"/>
      <dgm:spPr/>
    </dgm:pt>
    <dgm:pt modelId="{796FE4A4-A793-497E-AA28-0DEDDDB8319B}" type="pres">
      <dgm:prSet presAssocID="{B08BBFA6-9DA8-4366-A57B-3C1292BE5EEF}" presName="connectorText" presStyleLbl="sibTrans2D1" presStyleIdx="5" presStyleCnt="6"/>
      <dgm:spPr/>
    </dgm:pt>
  </dgm:ptLst>
  <dgm:cxnLst>
    <dgm:cxn modelId="{4F62B1FB-817C-4E3E-A938-6CEEC493EAE6}" srcId="{8FCFFB53-5040-4797-BED0-5D7AFE5E7777}" destId="{A327D1A7-0815-49F2-B0A6-2DBB1867493D}" srcOrd="3" destOrd="0" parTransId="{70DE79C0-68DA-4E8C-9468-1CC7B06A09CE}" sibTransId="{72C6FDDB-C67C-4E95-84F0-E705520CB845}"/>
    <dgm:cxn modelId="{83BCE0BA-B2E0-43FC-9809-59A891F2FC00}" type="presOf" srcId="{B08BBFA6-9DA8-4366-A57B-3C1292BE5EEF}" destId="{0A39030F-01DD-4F8E-90C9-F4FFF44EA6CC}" srcOrd="0" destOrd="0" presId="urn:microsoft.com/office/officeart/2005/8/layout/cycle2"/>
    <dgm:cxn modelId="{A877CBCB-FE13-4AFB-A6F0-D6DC8BCEAA40}" type="presOf" srcId="{46BDD3D5-CEF8-49BE-AD63-B2C19F8FF05C}" destId="{23F84468-1E41-4388-9ABC-1FB1AD6A7BF6}" srcOrd="0" destOrd="0" presId="urn:microsoft.com/office/officeart/2005/8/layout/cycle2"/>
    <dgm:cxn modelId="{EAE26ECE-2FCD-4468-A0A6-292D4D1DEF43}" type="presOf" srcId="{D7265C8F-DAA1-496A-A31C-E61B528483FD}" destId="{D24170E4-98E3-4F4D-84FD-84E8DACD8566}" srcOrd="0" destOrd="0" presId="urn:microsoft.com/office/officeart/2005/8/layout/cycle2"/>
    <dgm:cxn modelId="{49B0940B-1229-4914-AE47-4A598C2D07EE}" type="presOf" srcId="{ABC0E011-96C7-4115-9619-8A996B02FF7D}" destId="{A835BC67-B839-4B6D-9039-FE8AC561E5D6}" srcOrd="0" destOrd="0" presId="urn:microsoft.com/office/officeart/2005/8/layout/cycle2"/>
    <dgm:cxn modelId="{B27B2ED7-0961-49F3-BA84-C74F317BF09B}" type="presOf" srcId="{B08BBFA6-9DA8-4366-A57B-3C1292BE5EEF}" destId="{796FE4A4-A793-497E-AA28-0DEDDDB8319B}" srcOrd="1" destOrd="0" presId="urn:microsoft.com/office/officeart/2005/8/layout/cycle2"/>
    <dgm:cxn modelId="{CCDF3DB7-703E-4C1D-8D50-E881DA1935E5}" type="presOf" srcId="{D9444CD1-A350-45E9-A893-82580CB39E50}" destId="{42E0DF9D-FBD5-49A3-A3B9-2D2DC5D29CE1}" srcOrd="0" destOrd="0" presId="urn:microsoft.com/office/officeart/2005/8/layout/cycle2"/>
    <dgm:cxn modelId="{115536D7-B06A-46DE-BAC5-CD70D9F283AA}" srcId="{8FCFFB53-5040-4797-BED0-5D7AFE5E7777}" destId="{ED5647E8-6B6C-427D-8758-00912BD7B214}" srcOrd="2" destOrd="0" parTransId="{1B3B6F26-C66E-4A1B-9924-E23C1237B4AD}" sibTransId="{7D5C272D-EA0F-432C-8357-8DFAB988370F}"/>
    <dgm:cxn modelId="{9003CBDF-D211-4BF0-981D-8416FD157DF2}" type="presOf" srcId="{7D5C272D-EA0F-432C-8357-8DFAB988370F}" destId="{32A26ABB-56A5-4A0B-8A24-9AD35A0714A8}" srcOrd="0" destOrd="0" presId="urn:microsoft.com/office/officeart/2005/8/layout/cycle2"/>
    <dgm:cxn modelId="{1DD37E7E-A08D-4989-AC44-0949DBEA0F3D}" type="presOf" srcId="{72C6FDDB-C67C-4E95-84F0-E705520CB845}" destId="{0CE57B15-6F88-4582-8949-82F1FE7DFBBB}" srcOrd="0" destOrd="0" presId="urn:microsoft.com/office/officeart/2005/8/layout/cycle2"/>
    <dgm:cxn modelId="{CC94FC8B-5921-404D-A620-415336C90333}" type="presOf" srcId="{B2B5921A-D5A9-4711-8E58-F1939A9ECB6C}" destId="{DA2F0578-0050-45BD-8FC6-B7CB39624366}" srcOrd="0" destOrd="0" presId="urn:microsoft.com/office/officeart/2005/8/layout/cycle2"/>
    <dgm:cxn modelId="{DDDEFC4C-18EE-472F-9617-994DB2F6C1A3}" type="presOf" srcId="{A327D1A7-0815-49F2-B0A6-2DBB1867493D}" destId="{89AC9233-D62C-426D-B4C6-CB44BE7FAA49}" srcOrd="0" destOrd="0" presId="urn:microsoft.com/office/officeart/2005/8/layout/cycle2"/>
    <dgm:cxn modelId="{0995A0FC-8FD3-4C12-BAA8-352FBAD70C5D}" srcId="{8FCFFB53-5040-4797-BED0-5D7AFE5E7777}" destId="{5BD1ACF3-833D-4A2F-91F0-2219F1994C05}" srcOrd="1" destOrd="0" parTransId="{CB9465B5-3BEE-44B7-BFDB-D9385F5383A4}" sibTransId="{D9444CD1-A350-45E9-A893-82580CB39E50}"/>
    <dgm:cxn modelId="{431F7344-D253-41DD-A6AE-C067642AE8B4}" type="presOf" srcId="{D9444CD1-A350-45E9-A893-82580CB39E50}" destId="{A4D6B9DA-A4A8-4E66-B6B8-C46770608EB1}" srcOrd="1" destOrd="0" presId="urn:microsoft.com/office/officeart/2005/8/layout/cycle2"/>
    <dgm:cxn modelId="{AAD9A679-8E77-49BF-85A1-6FE843B41DB4}" srcId="{8FCFFB53-5040-4797-BED0-5D7AFE5E7777}" destId="{46BDD3D5-CEF8-49BE-AD63-B2C19F8FF05C}" srcOrd="5" destOrd="0" parTransId="{F4A0D98D-8A6E-4EB2-BBDB-569A644DB493}" sibTransId="{B08BBFA6-9DA8-4366-A57B-3C1292BE5EEF}"/>
    <dgm:cxn modelId="{D0DF5721-8E6C-41D8-AA4C-1D338A82D9B2}" type="presOf" srcId="{72C6FDDB-C67C-4E95-84F0-E705520CB845}" destId="{8E045997-3486-470D-A134-9E46DDA2B144}" srcOrd="1" destOrd="0" presId="urn:microsoft.com/office/officeart/2005/8/layout/cycle2"/>
    <dgm:cxn modelId="{D5C24BA6-289D-45DA-940A-0A1F205CDC8D}" type="presOf" srcId="{A118C80A-E19D-4501-91AF-BC80E7DCC070}" destId="{2582DB0B-5886-4730-AB2F-1E97290F475E}" srcOrd="0" destOrd="0" presId="urn:microsoft.com/office/officeart/2005/8/layout/cycle2"/>
    <dgm:cxn modelId="{9665C541-4A0E-40F5-9C77-56F821C41C88}" srcId="{8FCFFB53-5040-4797-BED0-5D7AFE5E7777}" destId="{B2B5921A-D5A9-4711-8E58-F1939A9ECB6C}" srcOrd="4" destOrd="0" parTransId="{5D0F42E8-DFEB-4ABA-9D2E-154EEB534E4A}" sibTransId="{A118C80A-E19D-4501-91AF-BC80E7DCC070}"/>
    <dgm:cxn modelId="{593C64C1-74EA-44FA-986E-FA0D224DF731}" type="presOf" srcId="{8FCFFB53-5040-4797-BED0-5D7AFE5E7777}" destId="{EF254360-E9A8-490A-B544-D72D335CB1F1}" srcOrd="0" destOrd="0" presId="urn:microsoft.com/office/officeart/2005/8/layout/cycle2"/>
    <dgm:cxn modelId="{1327A00A-CAFD-4361-91CB-4F6ADE92A6D8}" type="presOf" srcId="{A118C80A-E19D-4501-91AF-BC80E7DCC070}" destId="{30288F49-7F2C-462C-A54F-A30543A5AB3C}" srcOrd="1" destOrd="0" presId="urn:microsoft.com/office/officeart/2005/8/layout/cycle2"/>
    <dgm:cxn modelId="{65CD6208-2056-4F6C-AA96-94619FDFB89D}" srcId="{8FCFFB53-5040-4797-BED0-5D7AFE5E7777}" destId="{D7265C8F-DAA1-496A-A31C-E61B528483FD}" srcOrd="0" destOrd="0" parTransId="{7971B459-8836-4AD5-AD7F-AC0FDF1B59A7}" sibTransId="{ABC0E011-96C7-4115-9619-8A996B02FF7D}"/>
    <dgm:cxn modelId="{563DBDD8-46D7-43AD-A863-8B66EB19CD49}" type="presOf" srcId="{ABC0E011-96C7-4115-9619-8A996B02FF7D}" destId="{E3A146F0-2AA4-4F16-95E6-F6A6EFF6DB03}" srcOrd="1" destOrd="0" presId="urn:microsoft.com/office/officeart/2005/8/layout/cycle2"/>
    <dgm:cxn modelId="{DB03BB2F-E3A3-4676-BCBD-4203B593A6CD}" type="presOf" srcId="{7D5C272D-EA0F-432C-8357-8DFAB988370F}" destId="{F3E70FFF-978C-4305-B6B3-658FDD406D43}" srcOrd="1" destOrd="0" presId="urn:microsoft.com/office/officeart/2005/8/layout/cycle2"/>
    <dgm:cxn modelId="{1F6EB379-25F2-4C17-B428-4084922D35BC}" type="presOf" srcId="{ED5647E8-6B6C-427D-8758-00912BD7B214}" destId="{9F311EC9-8BA6-4DD4-90F5-6D80DE2B828B}" srcOrd="0" destOrd="0" presId="urn:microsoft.com/office/officeart/2005/8/layout/cycle2"/>
    <dgm:cxn modelId="{7A77DCFB-312D-4094-9472-BCA25C8B596B}" type="presOf" srcId="{5BD1ACF3-833D-4A2F-91F0-2219F1994C05}" destId="{8BA84EE9-7040-4979-9D79-DBD7AC148371}" srcOrd="0" destOrd="0" presId="urn:microsoft.com/office/officeart/2005/8/layout/cycle2"/>
    <dgm:cxn modelId="{FA144F32-1C33-4ECF-9678-BC78B1CF913A}" type="presParOf" srcId="{EF254360-E9A8-490A-B544-D72D335CB1F1}" destId="{D24170E4-98E3-4F4D-84FD-84E8DACD8566}" srcOrd="0" destOrd="0" presId="urn:microsoft.com/office/officeart/2005/8/layout/cycle2"/>
    <dgm:cxn modelId="{5BC2046D-3052-4BE7-8802-50A8BD4392B4}" type="presParOf" srcId="{EF254360-E9A8-490A-B544-D72D335CB1F1}" destId="{A835BC67-B839-4B6D-9039-FE8AC561E5D6}" srcOrd="1" destOrd="0" presId="urn:microsoft.com/office/officeart/2005/8/layout/cycle2"/>
    <dgm:cxn modelId="{8E4DB65E-CC91-453D-8AF8-CC6BE7155E01}" type="presParOf" srcId="{A835BC67-B839-4B6D-9039-FE8AC561E5D6}" destId="{E3A146F0-2AA4-4F16-95E6-F6A6EFF6DB03}" srcOrd="0" destOrd="0" presId="urn:microsoft.com/office/officeart/2005/8/layout/cycle2"/>
    <dgm:cxn modelId="{D69DE8D4-2738-422B-9855-ED35B5110999}" type="presParOf" srcId="{EF254360-E9A8-490A-B544-D72D335CB1F1}" destId="{8BA84EE9-7040-4979-9D79-DBD7AC148371}" srcOrd="2" destOrd="0" presId="urn:microsoft.com/office/officeart/2005/8/layout/cycle2"/>
    <dgm:cxn modelId="{826E8717-AFC5-4ABA-8C5E-4547930343C2}" type="presParOf" srcId="{EF254360-E9A8-490A-B544-D72D335CB1F1}" destId="{42E0DF9D-FBD5-49A3-A3B9-2D2DC5D29CE1}" srcOrd="3" destOrd="0" presId="urn:microsoft.com/office/officeart/2005/8/layout/cycle2"/>
    <dgm:cxn modelId="{08581140-EFCF-46C9-85E7-0B49313C22A7}" type="presParOf" srcId="{42E0DF9D-FBD5-49A3-A3B9-2D2DC5D29CE1}" destId="{A4D6B9DA-A4A8-4E66-B6B8-C46770608EB1}" srcOrd="0" destOrd="0" presId="urn:microsoft.com/office/officeart/2005/8/layout/cycle2"/>
    <dgm:cxn modelId="{2F151C3D-0085-4685-868D-A5C46B824AC3}" type="presParOf" srcId="{EF254360-E9A8-490A-B544-D72D335CB1F1}" destId="{9F311EC9-8BA6-4DD4-90F5-6D80DE2B828B}" srcOrd="4" destOrd="0" presId="urn:microsoft.com/office/officeart/2005/8/layout/cycle2"/>
    <dgm:cxn modelId="{492C0894-8053-41C6-8B00-959D3A7700E3}" type="presParOf" srcId="{EF254360-E9A8-490A-B544-D72D335CB1F1}" destId="{32A26ABB-56A5-4A0B-8A24-9AD35A0714A8}" srcOrd="5" destOrd="0" presId="urn:microsoft.com/office/officeart/2005/8/layout/cycle2"/>
    <dgm:cxn modelId="{4F3E746C-AE76-41EA-856C-EC9E649E23BF}" type="presParOf" srcId="{32A26ABB-56A5-4A0B-8A24-9AD35A0714A8}" destId="{F3E70FFF-978C-4305-B6B3-658FDD406D43}" srcOrd="0" destOrd="0" presId="urn:microsoft.com/office/officeart/2005/8/layout/cycle2"/>
    <dgm:cxn modelId="{0F8D9712-5065-4CE8-BB76-7949532A7D3A}" type="presParOf" srcId="{EF254360-E9A8-490A-B544-D72D335CB1F1}" destId="{89AC9233-D62C-426D-B4C6-CB44BE7FAA49}" srcOrd="6" destOrd="0" presId="urn:microsoft.com/office/officeart/2005/8/layout/cycle2"/>
    <dgm:cxn modelId="{F853B239-57F3-4400-A703-1E6E6385A063}" type="presParOf" srcId="{EF254360-E9A8-490A-B544-D72D335CB1F1}" destId="{0CE57B15-6F88-4582-8949-82F1FE7DFBBB}" srcOrd="7" destOrd="0" presId="urn:microsoft.com/office/officeart/2005/8/layout/cycle2"/>
    <dgm:cxn modelId="{28DB1DAB-C22C-4034-8E80-1C8B7E9C33C3}" type="presParOf" srcId="{0CE57B15-6F88-4582-8949-82F1FE7DFBBB}" destId="{8E045997-3486-470D-A134-9E46DDA2B144}" srcOrd="0" destOrd="0" presId="urn:microsoft.com/office/officeart/2005/8/layout/cycle2"/>
    <dgm:cxn modelId="{79C6892B-D7EB-4430-8907-3452741737A1}" type="presParOf" srcId="{EF254360-E9A8-490A-B544-D72D335CB1F1}" destId="{DA2F0578-0050-45BD-8FC6-B7CB39624366}" srcOrd="8" destOrd="0" presId="urn:microsoft.com/office/officeart/2005/8/layout/cycle2"/>
    <dgm:cxn modelId="{481B70F7-6CEC-49CF-9F2C-5CB603E1DDE9}" type="presParOf" srcId="{EF254360-E9A8-490A-B544-D72D335CB1F1}" destId="{2582DB0B-5886-4730-AB2F-1E97290F475E}" srcOrd="9" destOrd="0" presId="urn:microsoft.com/office/officeart/2005/8/layout/cycle2"/>
    <dgm:cxn modelId="{81679175-F96A-429B-9E1C-8BD6F3A60361}" type="presParOf" srcId="{2582DB0B-5886-4730-AB2F-1E97290F475E}" destId="{30288F49-7F2C-462C-A54F-A30543A5AB3C}" srcOrd="0" destOrd="0" presId="urn:microsoft.com/office/officeart/2005/8/layout/cycle2"/>
    <dgm:cxn modelId="{AC92E56C-4877-4EF5-B6B1-6CF6405F5B71}" type="presParOf" srcId="{EF254360-E9A8-490A-B544-D72D335CB1F1}" destId="{23F84468-1E41-4388-9ABC-1FB1AD6A7BF6}" srcOrd="10" destOrd="0" presId="urn:microsoft.com/office/officeart/2005/8/layout/cycle2"/>
    <dgm:cxn modelId="{4DACB08D-B003-4B4D-80CA-B9FA1B33AF35}" type="presParOf" srcId="{EF254360-E9A8-490A-B544-D72D335CB1F1}" destId="{0A39030F-01DD-4F8E-90C9-F4FFF44EA6CC}" srcOrd="11" destOrd="0" presId="urn:microsoft.com/office/officeart/2005/8/layout/cycle2"/>
    <dgm:cxn modelId="{9D47AF32-18A3-4607-A776-D31A43BBD165}" type="presParOf" srcId="{0A39030F-01DD-4F8E-90C9-F4FFF44EA6CC}" destId="{796FE4A4-A793-497E-AA28-0DEDDDB8319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A884D-FFFA-4279-9373-783F73689F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351F4AD8-5ABF-42ED-9246-42E03541AAF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chemeClr val="tx2">
                  <a:lumMod val="75000"/>
                </a:schemeClr>
              </a:solidFill>
            </a:rPr>
            <a:t>WG1Epidemiology</a:t>
          </a:r>
          <a:endParaRPr lang="lv-LV" sz="1800" dirty="0">
            <a:solidFill>
              <a:schemeClr val="tx2">
                <a:lumMod val="75000"/>
              </a:schemeClr>
            </a:solidFill>
          </a:endParaRPr>
        </a:p>
      </dgm:t>
    </dgm:pt>
    <dgm:pt modelId="{9B4C581D-88EF-45B9-BC0A-EA407746196A}" type="parTrans" cxnId="{99CF9494-84FE-47A3-9DB3-671FC99C265A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54FC7A7B-6B71-4CF4-997B-E8B04119C83B}" type="sibTrans" cxnId="{99CF9494-84FE-47A3-9DB3-671FC99C265A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1A7B0C0E-08F4-4A44-B23D-6DA0427EECC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chemeClr val="tx2">
                  <a:lumMod val="75000"/>
                </a:schemeClr>
              </a:solidFill>
            </a:rPr>
            <a:t>WG2 Biomarkers</a:t>
          </a:r>
          <a:endParaRPr lang="lv-LV" sz="1800" dirty="0">
            <a:solidFill>
              <a:schemeClr val="tx2">
                <a:lumMod val="75000"/>
              </a:schemeClr>
            </a:solidFill>
          </a:endParaRPr>
        </a:p>
      </dgm:t>
    </dgm:pt>
    <dgm:pt modelId="{5DFF01F7-47B2-4E16-B02B-7A7D00FCF556}" type="parTrans" cxnId="{1DE859AA-BFFC-4A25-B29C-5F0FBAF69462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FB127572-4DBD-4EC0-AF15-3E5C83D9489D}" type="sibTrans" cxnId="{1DE859AA-BFFC-4A25-B29C-5F0FBAF69462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59F5E6D9-BF2E-4E67-A366-3C8CBABF59E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chemeClr val="tx2">
                  <a:lumMod val="75000"/>
                </a:schemeClr>
              </a:solidFill>
            </a:rPr>
            <a:t>WG3 Socio-economics</a:t>
          </a:r>
          <a:endParaRPr lang="lv-LV" sz="1800" dirty="0">
            <a:solidFill>
              <a:schemeClr val="tx2">
                <a:lumMod val="75000"/>
              </a:schemeClr>
            </a:solidFill>
          </a:endParaRPr>
        </a:p>
      </dgm:t>
    </dgm:pt>
    <dgm:pt modelId="{4EE5DBAD-90CA-4B31-A49B-7B74D2B02708}" type="parTrans" cxnId="{B39C8E5E-D0C0-422A-A90F-6E3344E41E82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B0919496-719B-4347-A738-A9D139A38286}" type="sibTrans" cxnId="{B39C8E5E-D0C0-422A-A90F-6E3344E41E82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97921D08-4036-461E-B14A-73E6E26DFC8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chemeClr val="tx2">
                  <a:lumMod val="75000"/>
                </a:schemeClr>
              </a:solidFill>
            </a:rPr>
            <a:t>WG4 Clinical research/diagnostic criteria</a:t>
          </a:r>
          <a:endParaRPr lang="lv-LV" sz="1800" dirty="0">
            <a:solidFill>
              <a:schemeClr val="tx2">
                <a:lumMod val="75000"/>
              </a:schemeClr>
            </a:solidFill>
          </a:endParaRPr>
        </a:p>
      </dgm:t>
    </dgm:pt>
    <dgm:pt modelId="{055CFEB9-60D3-4E06-B1BA-E96E324113CF}" type="parTrans" cxnId="{9185AA70-E130-43BC-A39E-498CB9097D5B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72349398-C36A-47A8-8571-85E3FB33F03F}" type="sibTrans" cxnId="{9185AA70-E130-43BC-A39E-498CB9097D5B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086A69DB-526F-474D-ADAF-49C716DF33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chemeClr val="tx2">
                  <a:lumMod val="75000"/>
                </a:schemeClr>
              </a:solidFill>
            </a:rPr>
            <a:t>WG5 Conferences, seminars, training schools</a:t>
          </a:r>
          <a:endParaRPr lang="lv-LV" sz="1800" dirty="0">
            <a:solidFill>
              <a:schemeClr val="tx2">
                <a:lumMod val="75000"/>
              </a:schemeClr>
            </a:solidFill>
          </a:endParaRPr>
        </a:p>
      </dgm:t>
    </dgm:pt>
    <dgm:pt modelId="{07CF16C1-AC63-4F15-8498-564726DEB910}" type="parTrans" cxnId="{D7D39F0B-74BB-471E-843B-20E627CEA94B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BC4E5F87-C266-4F5D-B270-B28FFAF76CFB}" type="sibTrans" cxnId="{D7D39F0B-74BB-471E-843B-20E627CEA94B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94D56C79-5D66-4326-8FA5-2844A341294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dirty="0">
              <a:solidFill>
                <a:schemeClr val="tx2">
                  <a:lumMod val="75000"/>
                </a:schemeClr>
              </a:solidFill>
            </a:rPr>
            <a:t>WG6 Dissemination &amp; patient involvement</a:t>
          </a:r>
          <a:endParaRPr lang="lv-LV" sz="1800" dirty="0">
            <a:solidFill>
              <a:schemeClr val="tx2">
                <a:lumMod val="75000"/>
              </a:schemeClr>
            </a:solidFill>
          </a:endParaRPr>
        </a:p>
      </dgm:t>
    </dgm:pt>
    <dgm:pt modelId="{C858BE9A-87A1-4B33-917A-0D2684EE1CC0}" type="parTrans" cxnId="{F5FF8777-C0F2-4B2C-B21F-51E5EE2D9278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392BF6FC-5E2E-4C82-AA58-7CF71AAEB66D}" type="sibTrans" cxnId="{F5FF8777-C0F2-4B2C-B21F-51E5EE2D9278}">
      <dgm:prSet/>
      <dgm:spPr/>
      <dgm:t>
        <a:bodyPr/>
        <a:lstStyle/>
        <a:p>
          <a:endParaRPr lang="lv-LV" sz="1800">
            <a:solidFill>
              <a:srgbClr val="0000FF"/>
            </a:solidFill>
          </a:endParaRPr>
        </a:p>
      </dgm:t>
    </dgm:pt>
    <dgm:pt modelId="{93142D66-FDF1-4B75-9C1D-32ACA23F5B49}">
      <dgm:prSet custT="1"/>
      <dgm:spPr/>
      <dgm:t>
        <a:bodyPr/>
        <a:lstStyle/>
        <a:p>
          <a:r>
            <a:rPr lang="lv-LV" sz="1800" dirty="0"/>
            <a:t>Dr Jesus Castro</a:t>
          </a:r>
          <a:r>
            <a:rPr lang="en-GB" sz="1800" dirty="0"/>
            <a:t> (Spain)</a:t>
          </a:r>
          <a:endParaRPr lang="lv-LV" sz="1800" dirty="0"/>
        </a:p>
      </dgm:t>
    </dgm:pt>
    <dgm:pt modelId="{6BB74642-82FB-4641-98DE-5B3B6B2B0EAC}" type="parTrans" cxnId="{837991E3-CA17-4672-954F-F2F67315C7B5}">
      <dgm:prSet/>
      <dgm:spPr/>
      <dgm:t>
        <a:bodyPr/>
        <a:lstStyle/>
        <a:p>
          <a:endParaRPr lang="lv-LV" sz="1800"/>
        </a:p>
      </dgm:t>
    </dgm:pt>
    <dgm:pt modelId="{59CF0896-F4D1-45DF-9571-F579DCD7E346}" type="sibTrans" cxnId="{837991E3-CA17-4672-954F-F2F67315C7B5}">
      <dgm:prSet/>
      <dgm:spPr/>
      <dgm:t>
        <a:bodyPr/>
        <a:lstStyle/>
        <a:p>
          <a:endParaRPr lang="lv-LV" sz="1800"/>
        </a:p>
      </dgm:t>
    </dgm:pt>
    <dgm:pt modelId="{889C6512-AFD5-48A8-9557-AED2B3CAC6EB}">
      <dgm:prSet custT="1"/>
      <dgm:spPr/>
      <dgm:t>
        <a:bodyPr/>
        <a:lstStyle/>
        <a:p>
          <a:r>
            <a:rPr lang="lv-LV" sz="1800" dirty="0"/>
            <a:t>Prof Carmen Scheibenbogen</a:t>
          </a:r>
          <a:r>
            <a:rPr lang="en-GB" sz="1800" dirty="0"/>
            <a:t> (Germany)</a:t>
          </a:r>
          <a:endParaRPr lang="lv-LV" sz="1800" dirty="0"/>
        </a:p>
      </dgm:t>
    </dgm:pt>
    <dgm:pt modelId="{3FC185CA-0326-45BB-A85F-8793953443C7}" type="parTrans" cxnId="{FEB30BB4-67CC-429C-8BEB-D1E2730E4B35}">
      <dgm:prSet/>
      <dgm:spPr/>
      <dgm:t>
        <a:bodyPr/>
        <a:lstStyle/>
        <a:p>
          <a:endParaRPr lang="lv-LV" sz="1800"/>
        </a:p>
      </dgm:t>
    </dgm:pt>
    <dgm:pt modelId="{44280C00-FCB7-46DA-80E7-51A9E44FAF29}" type="sibTrans" cxnId="{FEB30BB4-67CC-429C-8BEB-D1E2730E4B35}">
      <dgm:prSet/>
      <dgm:spPr/>
      <dgm:t>
        <a:bodyPr/>
        <a:lstStyle/>
        <a:p>
          <a:endParaRPr lang="lv-LV" sz="1800"/>
        </a:p>
      </dgm:t>
    </dgm:pt>
    <dgm:pt modelId="{E7CDAB52-0E19-4F17-BBE9-EF8BE6899845}">
      <dgm:prSet custT="1"/>
      <dgm:spPr/>
      <dgm:t>
        <a:bodyPr/>
        <a:lstStyle/>
        <a:p>
          <a:r>
            <a:rPr lang="lv-LV" sz="1800" dirty="0"/>
            <a:t>Prof Derek Pheby</a:t>
          </a:r>
          <a:r>
            <a:rPr lang="en-GB" sz="1800" dirty="0"/>
            <a:t> (UK)</a:t>
          </a:r>
          <a:endParaRPr lang="lv-LV" sz="1800" dirty="0"/>
        </a:p>
      </dgm:t>
    </dgm:pt>
    <dgm:pt modelId="{2CF6735F-57DF-4AA8-8BA1-312CA6D30EE8}" type="parTrans" cxnId="{FED57CD7-02B7-4C3A-8829-039EAF744496}">
      <dgm:prSet/>
      <dgm:spPr/>
      <dgm:t>
        <a:bodyPr/>
        <a:lstStyle/>
        <a:p>
          <a:endParaRPr lang="lv-LV" sz="1800"/>
        </a:p>
      </dgm:t>
    </dgm:pt>
    <dgm:pt modelId="{DD92DBA7-E848-4A57-8357-2375D5BE80E0}" type="sibTrans" cxnId="{FED57CD7-02B7-4C3A-8829-039EAF744496}">
      <dgm:prSet/>
      <dgm:spPr/>
      <dgm:t>
        <a:bodyPr/>
        <a:lstStyle/>
        <a:p>
          <a:endParaRPr lang="lv-LV" sz="1800"/>
        </a:p>
      </dgm:t>
    </dgm:pt>
    <dgm:pt modelId="{C7C7C6F2-1238-4EF2-97B5-BED467F95B1F}">
      <dgm:prSet custT="1"/>
      <dgm:spPr/>
      <dgm:t>
        <a:bodyPr/>
        <a:lstStyle/>
        <a:p>
          <a:r>
            <a:rPr lang="lv-LV" sz="1800" dirty="0"/>
            <a:t>Dr Elin B Strand</a:t>
          </a:r>
          <a:r>
            <a:rPr lang="en-GB" sz="1800" dirty="0"/>
            <a:t> (Norway)</a:t>
          </a:r>
          <a:endParaRPr lang="lv-LV" sz="1800" dirty="0"/>
        </a:p>
      </dgm:t>
    </dgm:pt>
    <dgm:pt modelId="{95E0A09F-CE02-4622-BAAB-D36A0908DE00}" type="parTrans" cxnId="{E56C2E49-3BBA-418D-8904-3B4399054A8E}">
      <dgm:prSet/>
      <dgm:spPr/>
      <dgm:t>
        <a:bodyPr/>
        <a:lstStyle/>
        <a:p>
          <a:endParaRPr lang="lv-LV" sz="1800"/>
        </a:p>
      </dgm:t>
    </dgm:pt>
    <dgm:pt modelId="{D7CA50AE-08C5-4A2B-BAA3-AD9BE5C994B5}" type="sibTrans" cxnId="{E56C2E49-3BBA-418D-8904-3B4399054A8E}">
      <dgm:prSet/>
      <dgm:spPr/>
      <dgm:t>
        <a:bodyPr/>
        <a:lstStyle/>
        <a:p>
          <a:endParaRPr lang="lv-LV" sz="1800"/>
        </a:p>
      </dgm:t>
    </dgm:pt>
    <dgm:pt modelId="{5FDD3E00-8C1E-4365-A051-E1A8D355EB80}">
      <dgm:prSet custT="1"/>
      <dgm:spPr/>
      <dgm:t>
        <a:bodyPr/>
        <a:lstStyle/>
        <a:p>
          <a:r>
            <a:rPr lang="lv-LV" sz="1800" dirty="0"/>
            <a:t>Prof Evelina Shikova-Lekova</a:t>
          </a:r>
          <a:r>
            <a:rPr lang="en-GB" sz="1800" dirty="0"/>
            <a:t> (Bulgaria) </a:t>
          </a:r>
          <a:endParaRPr lang="lv-LV" sz="1800" dirty="0"/>
        </a:p>
      </dgm:t>
    </dgm:pt>
    <dgm:pt modelId="{69180D3B-70E0-4355-9812-CED996BDED0B}" type="parTrans" cxnId="{AECDA34E-7672-4F26-A1B4-D205290D4F0C}">
      <dgm:prSet/>
      <dgm:spPr/>
      <dgm:t>
        <a:bodyPr/>
        <a:lstStyle/>
        <a:p>
          <a:endParaRPr lang="lv-LV" sz="1800"/>
        </a:p>
      </dgm:t>
    </dgm:pt>
    <dgm:pt modelId="{D1F3D165-3C2E-4FF1-8D7D-1077B4BB6A36}" type="sibTrans" cxnId="{AECDA34E-7672-4F26-A1B4-D205290D4F0C}">
      <dgm:prSet/>
      <dgm:spPr/>
      <dgm:t>
        <a:bodyPr/>
        <a:lstStyle/>
        <a:p>
          <a:endParaRPr lang="lv-LV" sz="1800"/>
        </a:p>
      </dgm:t>
    </dgm:pt>
    <dgm:pt modelId="{E1919FE8-99C0-4455-A944-DAC646ADDDDE}">
      <dgm:prSet custT="1"/>
      <dgm:spPr/>
      <dgm:t>
        <a:bodyPr/>
        <a:lstStyle/>
        <a:p>
          <a:r>
            <a:rPr lang="lv-LV" sz="1800" dirty="0"/>
            <a:t>Dr Lorenzo </a:t>
          </a:r>
          <a:r>
            <a:rPr lang="en-GB" sz="1800" dirty="0"/>
            <a:t>(</a:t>
          </a:r>
          <a:r>
            <a:rPr lang="lv-LV" sz="1800" dirty="0"/>
            <a:t>Lorusso</a:t>
          </a:r>
          <a:r>
            <a:rPr lang="en-GB" sz="1800" dirty="0"/>
            <a:t> Italy)</a:t>
          </a:r>
          <a:endParaRPr lang="lv-LV" sz="1800" dirty="0"/>
        </a:p>
      </dgm:t>
    </dgm:pt>
    <dgm:pt modelId="{3BF9B646-0B47-45DD-8A8D-00AFA605E35D}" type="parTrans" cxnId="{3C5178C9-FEB8-4E31-A45A-0FBB35ABBD18}">
      <dgm:prSet/>
      <dgm:spPr/>
      <dgm:t>
        <a:bodyPr/>
        <a:lstStyle/>
        <a:p>
          <a:endParaRPr lang="lv-LV" sz="1800"/>
        </a:p>
      </dgm:t>
    </dgm:pt>
    <dgm:pt modelId="{B84AEE2D-3762-42F7-9013-DD8622F90E1A}" type="sibTrans" cxnId="{3C5178C9-FEB8-4E31-A45A-0FBB35ABBD18}">
      <dgm:prSet/>
      <dgm:spPr/>
      <dgm:t>
        <a:bodyPr/>
        <a:lstStyle/>
        <a:p>
          <a:endParaRPr lang="lv-LV" sz="1800"/>
        </a:p>
      </dgm:t>
    </dgm:pt>
    <dgm:pt modelId="{4C1CF43A-E5EB-4061-8818-68DF21E5F7E8}" type="pres">
      <dgm:prSet presAssocID="{84AA884D-FFFA-4279-9373-783F73689F58}" presName="Name0" presStyleCnt="0">
        <dgm:presLayoutVars>
          <dgm:dir/>
          <dgm:animLvl val="lvl"/>
          <dgm:resizeHandles val="exact"/>
        </dgm:presLayoutVars>
      </dgm:prSet>
      <dgm:spPr/>
    </dgm:pt>
    <dgm:pt modelId="{DA2935AC-987C-46E1-B5B1-4493D8B2E0F4}" type="pres">
      <dgm:prSet presAssocID="{351F4AD8-5ABF-42ED-9246-42E03541AAF1}" presName="linNode" presStyleCnt="0"/>
      <dgm:spPr/>
    </dgm:pt>
    <dgm:pt modelId="{73386CD4-BDF0-4AF4-A8F3-6C1B8F692F29}" type="pres">
      <dgm:prSet presAssocID="{351F4AD8-5ABF-42ED-9246-42E03541AAF1}" presName="parentText" presStyleLbl="node1" presStyleIdx="0" presStyleCnt="6" custScaleX="151035">
        <dgm:presLayoutVars>
          <dgm:chMax val="1"/>
          <dgm:bulletEnabled val="1"/>
        </dgm:presLayoutVars>
      </dgm:prSet>
      <dgm:spPr/>
    </dgm:pt>
    <dgm:pt modelId="{53EF1514-BB83-4962-A085-27430F31665F}" type="pres">
      <dgm:prSet presAssocID="{351F4AD8-5ABF-42ED-9246-42E03541AAF1}" presName="descendantText" presStyleLbl="alignAccFollowNode1" presStyleIdx="0" presStyleCnt="6">
        <dgm:presLayoutVars>
          <dgm:bulletEnabled val="1"/>
        </dgm:presLayoutVars>
      </dgm:prSet>
      <dgm:spPr/>
    </dgm:pt>
    <dgm:pt modelId="{0F1F052A-7D9E-47CF-8967-209D02C41E6B}" type="pres">
      <dgm:prSet presAssocID="{54FC7A7B-6B71-4CF4-997B-E8B04119C83B}" presName="sp" presStyleCnt="0"/>
      <dgm:spPr/>
    </dgm:pt>
    <dgm:pt modelId="{83E590FC-4148-4539-BEA8-B6861EEF2571}" type="pres">
      <dgm:prSet presAssocID="{1A7B0C0E-08F4-4A44-B23D-6DA0427EECC8}" presName="linNode" presStyleCnt="0"/>
      <dgm:spPr/>
    </dgm:pt>
    <dgm:pt modelId="{E8726562-A16B-4455-9E6E-35C39612F523}" type="pres">
      <dgm:prSet presAssocID="{1A7B0C0E-08F4-4A44-B23D-6DA0427EECC8}" presName="parentText" presStyleLbl="node1" presStyleIdx="1" presStyleCnt="6" custScaleX="153934">
        <dgm:presLayoutVars>
          <dgm:chMax val="1"/>
          <dgm:bulletEnabled val="1"/>
        </dgm:presLayoutVars>
      </dgm:prSet>
      <dgm:spPr/>
    </dgm:pt>
    <dgm:pt modelId="{92BAC157-1687-4076-AFEC-F2A716B0E860}" type="pres">
      <dgm:prSet presAssocID="{1A7B0C0E-08F4-4A44-B23D-6DA0427EECC8}" presName="descendantText" presStyleLbl="alignAccFollowNode1" presStyleIdx="1" presStyleCnt="6">
        <dgm:presLayoutVars>
          <dgm:bulletEnabled val="1"/>
        </dgm:presLayoutVars>
      </dgm:prSet>
      <dgm:spPr/>
    </dgm:pt>
    <dgm:pt modelId="{C1884328-982E-42F1-974C-CAA1DBFAA40F}" type="pres">
      <dgm:prSet presAssocID="{FB127572-4DBD-4EC0-AF15-3E5C83D9489D}" presName="sp" presStyleCnt="0"/>
      <dgm:spPr/>
    </dgm:pt>
    <dgm:pt modelId="{5184EC57-E6A6-4224-8631-030D063DA76A}" type="pres">
      <dgm:prSet presAssocID="{59F5E6D9-BF2E-4E67-A366-3C8CBABF59E7}" presName="linNode" presStyleCnt="0"/>
      <dgm:spPr/>
    </dgm:pt>
    <dgm:pt modelId="{6E4C18C5-9F1A-4630-A54E-D9AAECA23361}" type="pres">
      <dgm:prSet presAssocID="{59F5E6D9-BF2E-4E67-A366-3C8CBABF59E7}" presName="parentText" presStyleLbl="node1" presStyleIdx="2" presStyleCnt="6" custScaleX="152393">
        <dgm:presLayoutVars>
          <dgm:chMax val="1"/>
          <dgm:bulletEnabled val="1"/>
        </dgm:presLayoutVars>
      </dgm:prSet>
      <dgm:spPr/>
    </dgm:pt>
    <dgm:pt modelId="{D2ACC2DA-240A-43D9-83EB-C5682A57BECF}" type="pres">
      <dgm:prSet presAssocID="{59F5E6D9-BF2E-4E67-A366-3C8CBABF59E7}" presName="descendantText" presStyleLbl="alignAccFollowNode1" presStyleIdx="2" presStyleCnt="6">
        <dgm:presLayoutVars>
          <dgm:bulletEnabled val="1"/>
        </dgm:presLayoutVars>
      </dgm:prSet>
      <dgm:spPr/>
    </dgm:pt>
    <dgm:pt modelId="{D44D8DEF-A025-4351-8A92-8719432B78CB}" type="pres">
      <dgm:prSet presAssocID="{B0919496-719B-4347-A738-A9D139A38286}" presName="sp" presStyleCnt="0"/>
      <dgm:spPr/>
    </dgm:pt>
    <dgm:pt modelId="{7A417F09-726A-4C46-903E-C132CD8738EB}" type="pres">
      <dgm:prSet presAssocID="{97921D08-4036-461E-B14A-73E6E26DFC8E}" presName="linNode" presStyleCnt="0"/>
      <dgm:spPr/>
    </dgm:pt>
    <dgm:pt modelId="{EC93436C-FEEA-4767-82F5-0D30DA8534C7}" type="pres">
      <dgm:prSet presAssocID="{97921D08-4036-461E-B14A-73E6E26DFC8E}" presName="parentText" presStyleLbl="node1" presStyleIdx="3" presStyleCnt="6" custScaleX="140602">
        <dgm:presLayoutVars>
          <dgm:chMax val="1"/>
          <dgm:bulletEnabled val="1"/>
        </dgm:presLayoutVars>
      </dgm:prSet>
      <dgm:spPr/>
    </dgm:pt>
    <dgm:pt modelId="{EFF71D14-BC24-404B-B712-F28B0B4C9139}" type="pres">
      <dgm:prSet presAssocID="{97921D08-4036-461E-B14A-73E6E26DFC8E}" presName="descendantText" presStyleLbl="alignAccFollowNode1" presStyleIdx="3" presStyleCnt="6" custScaleX="91844">
        <dgm:presLayoutVars>
          <dgm:bulletEnabled val="1"/>
        </dgm:presLayoutVars>
      </dgm:prSet>
      <dgm:spPr/>
    </dgm:pt>
    <dgm:pt modelId="{63B1C0E6-E041-44F3-8F89-78D2FF5B9A66}" type="pres">
      <dgm:prSet presAssocID="{72349398-C36A-47A8-8571-85E3FB33F03F}" presName="sp" presStyleCnt="0"/>
      <dgm:spPr/>
    </dgm:pt>
    <dgm:pt modelId="{8C6AD0DA-AC5A-4B09-A1A9-3975B558B289}" type="pres">
      <dgm:prSet presAssocID="{086A69DB-526F-474D-ADAF-49C716DF3380}" presName="linNode" presStyleCnt="0"/>
      <dgm:spPr/>
    </dgm:pt>
    <dgm:pt modelId="{F08FD625-11C3-4265-A467-B00EEE2B5337}" type="pres">
      <dgm:prSet presAssocID="{086A69DB-526F-474D-ADAF-49C716DF3380}" presName="parentText" presStyleLbl="node1" presStyleIdx="4" presStyleCnt="6" custScaleX="152393">
        <dgm:presLayoutVars>
          <dgm:chMax val="1"/>
          <dgm:bulletEnabled val="1"/>
        </dgm:presLayoutVars>
      </dgm:prSet>
      <dgm:spPr/>
    </dgm:pt>
    <dgm:pt modelId="{736675D6-6A6C-421A-BA91-125A73A36261}" type="pres">
      <dgm:prSet presAssocID="{086A69DB-526F-474D-ADAF-49C716DF3380}" presName="descendantText" presStyleLbl="alignAccFollowNode1" presStyleIdx="4" presStyleCnt="6">
        <dgm:presLayoutVars>
          <dgm:bulletEnabled val="1"/>
        </dgm:presLayoutVars>
      </dgm:prSet>
      <dgm:spPr/>
    </dgm:pt>
    <dgm:pt modelId="{916E9E19-FCE2-4841-BC00-23A7A69DDB51}" type="pres">
      <dgm:prSet presAssocID="{BC4E5F87-C266-4F5D-B270-B28FFAF76CFB}" presName="sp" presStyleCnt="0"/>
      <dgm:spPr/>
    </dgm:pt>
    <dgm:pt modelId="{CE9339D9-E0DF-452C-99C4-E067CEDF08F1}" type="pres">
      <dgm:prSet presAssocID="{94D56C79-5D66-4326-8FA5-2844A341294C}" presName="linNode" presStyleCnt="0"/>
      <dgm:spPr/>
    </dgm:pt>
    <dgm:pt modelId="{F03BDE11-D6C7-417B-8DE8-F63EE01E3A42}" type="pres">
      <dgm:prSet presAssocID="{94D56C79-5D66-4326-8FA5-2844A341294C}" presName="parentText" presStyleLbl="node1" presStyleIdx="5" presStyleCnt="6" custScaleX="152392">
        <dgm:presLayoutVars>
          <dgm:chMax val="1"/>
          <dgm:bulletEnabled val="1"/>
        </dgm:presLayoutVars>
      </dgm:prSet>
      <dgm:spPr/>
    </dgm:pt>
    <dgm:pt modelId="{7D25837C-55AC-49D9-A707-302B7D0FF21B}" type="pres">
      <dgm:prSet presAssocID="{94D56C79-5D66-4326-8FA5-2844A341294C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2119BF87-7F94-490D-9354-7C32BE3075F7}" type="presOf" srcId="{59F5E6D9-BF2E-4E67-A366-3C8CBABF59E7}" destId="{6E4C18C5-9F1A-4630-A54E-D9AAECA23361}" srcOrd="0" destOrd="0" presId="urn:microsoft.com/office/officeart/2005/8/layout/vList5"/>
    <dgm:cxn modelId="{B75D38A2-0132-495E-87AD-97789333F418}" type="presOf" srcId="{94D56C79-5D66-4326-8FA5-2844A341294C}" destId="{F03BDE11-D6C7-417B-8DE8-F63EE01E3A42}" srcOrd="0" destOrd="0" presId="urn:microsoft.com/office/officeart/2005/8/layout/vList5"/>
    <dgm:cxn modelId="{AECDA34E-7672-4F26-A1B4-D205290D4F0C}" srcId="{086A69DB-526F-474D-ADAF-49C716DF3380}" destId="{5FDD3E00-8C1E-4365-A051-E1A8D355EB80}" srcOrd="0" destOrd="0" parTransId="{69180D3B-70E0-4355-9812-CED996BDED0B}" sibTransId="{D1F3D165-3C2E-4FF1-8D7D-1077B4BB6A36}"/>
    <dgm:cxn modelId="{7F596049-FB5B-43D5-9802-F7F98B7E4AF0}" type="presOf" srcId="{93142D66-FDF1-4B75-9C1D-32ACA23F5B49}" destId="{53EF1514-BB83-4962-A085-27430F31665F}" srcOrd="0" destOrd="0" presId="urn:microsoft.com/office/officeart/2005/8/layout/vList5"/>
    <dgm:cxn modelId="{BCBA26C1-BFDC-41AC-A196-D751AD74B1A8}" type="presOf" srcId="{E1919FE8-99C0-4455-A944-DAC646ADDDDE}" destId="{7D25837C-55AC-49D9-A707-302B7D0FF21B}" srcOrd="0" destOrd="0" presId="urn:microsoft.com/office/officeart/2005/8/layout/vList5"/>
    <dgm:cxn modelId="{B97597A3-2CC4-4820-9236-FD8F18FF4C4C}" type="presOf" srcId="{351F4AD8-5ABF-42ED-9246-42E03541AAF1}" destId="{73386CD4-BDF0-4AF4-A8F3-6C1B8F692F29}" srcOrd="0" destOrd="0" presId="urn:microsoft.com/office/officeart/2005/8/layout/vList5"/>
    <dgm:cxn modelId="{99CF9494-84FE-47A3-9DB3-671FC99C265A}" srcId="{84AA884D-FFFA-4279-9373-783F73689F58}" destId="{351F4AD8-5ABF-42ED-9246-42E03541AAF1}" srcOrd="0" destOrd="0" parTransId="{9B4C581D-88EF-45B9-BC0A-EA407746196A}" sibTransId="{54FC7A7B-6B71-4CF4-997B-E8B04119C83B}"/>
    <dgm:cxn modelId="{370641F0-D5A9-4808-AB35-88807DDA0546}" type="presOf" srcId="{086A69DB-526F-474D-ADAF-49C716DF3380}" destId="{F08FD625-11C3-4265-A467-B00EEE2B5337}" srcOrd="0" destOrd="0" presId="urn:microsoft.com/office/officeart/2005/8/layout/vList5"/>
    <dgm:cxn modelId="{9185AA70-E130-43BC-A39E-498CB9097D5B}" srcId="{84AA884D-FFFA-4279-9373-783F73689F58}" destId="{97921D08-4036-461E-B14A-73E6E26DFC8E}" srcOrd="3" destOrd="0" parTransId="{055CFEB9-60D3-4E06-B1BA-E96E324113CF}" sibTransId="{72349398-C36A-47A8-8571-85E3FB33F03F}"/>
    <dgm:cxn modelId="{DD5E635E-74A9-475A-AF44-E07EE845E1AC}" type="presOf" srcId="{5FDD3E00-8C1E-4365-A051-E1A8D355EB80}" destId="{736675D6-6A6C-421A-BA91-125A73A36261}" srcOrd="0" destOrd="0" presId="urn:microsoft.com/office/officeart/2005/8/layout/vList5"/>
    <dgm:cxn modelId="{837991E3-CA17-4672-954F-F2F67315C7B5}" srcId="{351F4AD8-5ABF-42ED-9246-42E03541AAF1}" destId="{93142D66-FDF1-4B75-9C1D-32ACA23F5B49}" srcOrd="0" destOrd="0" parTransId="{6BB74642-82FB-4641-98DE-5B3B6B2B0EAC}" sibTransId="{59CF0896-F4D1-45DF-9571-F579DCD7E346}"/>
    <dgm:cxn modelId="{D7D39F0B-74BB-471E-843B-20E627CEA94B}" srcId="{84AA884D-FFFA-4279-9373-783F73689F58}" destId="{086A69DB-526F-474D-ADAF-49C716DF3380}" srcOrd="4" destOrd="0" parTransId="{07CF16C1-AC63-4F15-8498-564726DEB910}" sibTransId="{BC4E5F87-C266-4F5D-B270-B28FFAF76CFB}"/>
    <dgm:cxn modelId="{B39C8E5E-D0C0-422A-A90F-6E3344E41E82}" srcId="{84AA884D-FFFA-4279-9373-783F73689F58}" destId="{59F5E6D9-BF2E-4E67-A366-3C8CBABF59E7}" srcOrd="2" destOrd="0" parTransId="{4EE5DBAD-90CA-4B31-A49B-7B74D2B02708}" sibTransId="{B0919496-719B-4347-A738-A9D139A38286}"/>
    <dgm:cxn modelId="{1DE859AA-BFFC-4A25-B29C-5F0FBAF69462}" srcId="{84AA884D-FFFA-4279-9373-783F73689F58}" destId="{1A7B0C0E-08F4-4A44-B23D-6DA0427EECC8}" srcOrd="1" destOrd="0" parTransId="{5DFF01F7-47B2-4E16-B02B-7A7D00FCF556}" sibTransId="{FB127572-4DBD-4EC0-AF15-3E5C83D9489D}"/>
    <dgm:cxn modelId="{F2D78101-05D4-4F70-A713-D3CAC8DD4BE7}" type="presOf" srcId="{C7C7C6F2-1238-4EF2-97B5-BED467F95B1F}" destId="{EFF71D14-BC24-404B-B712-F28B0B4C9139}" srcOrd="0" destOrd="0" presId="urn:microsoft.com/office/officeart/2005/8/layout/vList5"/>
    <dgm:cxn modelId="{827C8A4F-D0BE-46E7-87F8-67C6FEDBD065}" type="presOf" srcId="{84AA884D-FFFA-4279-9373-783F73689F58}" destId="{4C1CF43A-E5EB-4061-8818-68DF21E5F7E8}" srcOrd="0" destOrd="0" presId="urn:microsoft.com/office/officeart/2005/8/layout/vList5"/>
    <dgm:cxn modelId="{F5FF8777-C0F2-4B2C-B21F-51E5EE2D9278}" srcId="{84AA884D-FFFA-4279-9373-783F73689F58}" destId="{94D56C79-5D66-4326-8FA5-2844A341294C}" srcOrd="5" destOrd="0" parTransId="{C858BE9A-87A1-4B33-917A-0D2684EE1CC0}" sibTransId="{392BF6FC-5E2E-4C82-AA58-7CF71AAEB66D}"/>
    <dgm:cxn modelId="{B74A7A8D-6AD1-4A28-9811-B7886F9607CE}" type="presOf" srcId="{889C6512-AFD5-48A8-9557-AED2B3CAC6EB}" destId="{92BAC157-1687-4076-AFEC-F2A716B0E860}" srcOrd="0" destOrd="0" presId="urn:microsoft.com/office/officeart/2005/8/layout/vList5"/>
    <dgm:cxn modelId="{FED57CD7-02B7-4C3A-8829-039EAF744496}" srcId="{59F5E6D9-BF2E-4E67-A366-3C8CBABF59E7}" destId="{E7CDAB52-0E19-4F17-BBE9-EF8BE6899845}" srcOrd="0" destOrd="0" parTransId="{2CF6735F-57DF-4AA8-8BA1-312CA6D30EE8}" sibTransId="{DD92DBA7-E848-4A57-8357-2375D5BE80E0}"/>
    <dgm:cxn modelId="{FEB30BB4-67CC-429C-8BEB-D1E2730E4B35}" srcId="{1A7B0C0E-08F4-4A44-B23D-6DA0427EECC8}" destId="{889C6512-AFD5-48A8-9557-AED2B3CAC6EB}" srcOrd="0" destOrd="0" parTransId="{3FC185CA-0326-45BB-A85F-8793953443C7}" sibTransId="{44280C00-FCB7-46DA-80E7-51A9E44FAF29}"/>
    <dgm:cxn modelId="{F3158952-FCC3-4CE2-92EB-642A8CC51C78}" type="presOf" srcId="{E7CDAB52-0E19-4F17-BBE9-EF8BE6899845}" destId="{D2ACC2DA-240A-43D9-83EB-C5682A57BECF}" srcOrd="0" destOrd="0" presId="urn:microsoft.com/office/officeart/2005/8/layout/vList5"/>
    <dgm:cxn modelId="{3C5178C9-FEB8-4E31-A45A-0FBB35ABBD18}" srcId="{94D56C79-5D66-4326-8FA5-2844A341294C}" destId="{E1919FE8-99C0-4455-A944-DAC646ADDDDE}" srcOrd="0" destOrd="0" parTransId="{3BF9B646-0B47-45DD-8A8D-00AFA605E35D}" sibTransId="{B84AEE2D-3762-42F7-9013-DD8622F90E1A}"/>
    <dgm:cxn modelId="{E56C2E49-3BBA-418D-8904-3B4399054A8E}" srcId="{97921D08-4036-461E-B14A-73E6E26DFC8E}" destId="{C7C7C6F2-1238-4EF2-97B5-BED467F95B1F}" srcOrd="0" destOrd="0" parTransId="{95E0A09F-CE02-4622-BAAB-D36A0908DE00}" sibTransId="{D7CA50AE-08C5-4A2B-BAA3-AD9BE5C994B5}"/>
    <dgm:cxn modelId="{B04119F4-709F-4F9C-9354-43E9E9DC00C7}" type="presOf" srcId="{97921D08-4036-461E-B14A-73E6E26DFC8E}" destId="{EC93436C-FEEA-4767-82F5-0D30DA8534C7}" srcOrd="0" destOrd="0" presId="urn:microsoft.com/office/officeart/2005/8/layout/vList5"/>
    <dgm:cxn modelId="{393491CA-AC8E-4707-AC8A-A30C3C8A4C1D}" type="presOf" srcId="{1A7B0C0E-08F4-4A44-B23D-6DA0427EECC8}" destId="{E8726562-A16B-4455-9E6E-35C39612F523}" srcOrd="0" destOrd="0" presId="urn:microsoft.com/office/officeart/2005/8/layout/vList5"/>
    <dgm:cxn modelId="{521399D9-FE89-4987-9428-B2BE9AF1CAD8}" type="presParOf" srcId="{4C1CF43A-E5EB-4061-8818-68DF21E5F7E8}" destId="{DA2935AC-987C-46E1-B5B1-4493D8B2E0F4}" srcOrd="0" destOrd="0" presId="urn:microsoft.com/office/officeart/2005/8/layout/vList5"/>
    <dgm:cxn modelId="{1CF96091-E49B-4C93-9190-BEB64DF7927B}" type="presParOf" srcId="{DA2935AC-987C-46E1-B5B1-4493D8B2E0F4}" destId="{73386CD4-BDF0-4AF4-A8F3-6C1B8F692F29}" srcOrd="0" destOrd="0" presId="urn:microsoft.com/office/officeart/2005/8/layout/vList5"/>
    <dgm:cxn modelId="{0442CA35-A22E-496A-AA42-9F8E89178BC6}" type="presParOf" srcId="{DA2935AC-987C-46E1-B5B1-4493D8B2E0F4}" destId="{53EF1514-BB83-4962-A085-27430F31665F}" srcOrd="1" destOrd="0" presId="urn:microsoft.com/office/officeart/2005/8/layout/vList5"/>
    <dgm:cxn modelId="{3827D1E8-8DA9-4C05-95A6-12B4BE2BEBC3}" type="presParOf" srcId="{4C1CF43A-E5EB-4061-8818-68DF21E5F7E8}" destId="{0F1F052A-7D9E-47CF-8967-209D02C41E6B}" srcOrd="1" destOrd="0" presId="urn:microsoft.com/office/officeart/2005/8/layout/vList5"/>
    <dgm:cxn modelId="{D20CF47E-B47B-45DD-A7FF-7AE56700C848}" type="presParOf" srcId="{4C1CF43A-E5EB-4061-8818-68DF21E5F7E8}" destId="{83E590FC-4148-4539-BEA8-B6861EEF2571}" srcOrd="2" destOrd="0" presId="urn:microsoft.com/office/officeart/2005/8/layout/vList5"/>
    <dgm:cxn modelId="{C50C8145-704C-48E7-88AC-DADEB7A65A13}" type="presParOf" srcId="{83E590FC-4148-4539-BEA8-B6861EEF2571}" destId="{E8726562-A16B-4455-9E6E-35C39612F523}" srcOrd="0" destOrd="0" presId="urn:microsoft.com/office/officeart/2005/8/layout/vList5"/>
    <dgm:cxn modelId="{37A763BC-33EC-48BA-88B9-8E94B6A8DB06}" type="presParOf" srcId="{83E590FC-4148-4539-BEA8-B6861EEF2571}" destId="{92BAC157-1687-4076-AFEC-F2A716B0E860}" srcOrd="1" destOrd="0" presId="urn:microsoft.com/office/officeart/2005/8/layout/vList5"/>
    <dgm:cxn modelId="{65ABBA52-7CBF-4AA6-887D-420CE639DB8C}" type="presParOf" srcId="{4C1CF43A-E5EB-4061-8818-68DF21E5F7E8}" destId="{C1884328-982E-42F1-974C-CAA1DBFAA40F}" srcOrd="3" destOrd="0" presId="urn:microsoft.com/office/officeart/2005/8/layout/vList5"/>
    <dgm:cxn modelId="{39D4F7CA-A868-4FD5-B51B-03A704E07EF8}" type="presParOf" srcId="{4C1CF43A-E5EB-4061-8818-68DF21E5F7E8}" destId="{5184EC57-E6A6-4224-8631-030D063DA76A}" srcOrd="4" destOrd="0" presId="urn:microsoft.com/office/officeart/2005/8/layout/vList5"/>
    <dgm:cxn modelId="{E43724C3-5BB5-4F79-9403-641145EE31D7}" type="presParOf" srcId="{5184EC57-E6A6-4224-8631-030D063DA76A}" destId="{6E4C18C5-9F1A-4630-A54E-D9AAECA23361}" srcOrd="0" destOrd="0" presId="urn:microsoft.com/office/officeart/2005/8/layout/vList5"/>
    <dgm:cxn modelId="{3A4B22FA-868C-4C69-B92B-0D91683E1848}" type="presParOf" srcId="{5184EC57-E6A6-4224-8631-030D063DA76A}" destId="{D2ACC2DA-240A-43D9-83EB-C5682A57BECF}" srcOrd="1" destOrd="0" presId="urn:microsoft.com/office/officeart/2005/8/layout/vList5"/>
    <dgm:cxn modelId="{187C8459-4D36-4D3A-9595-6EB8B5372107}" type="presParOf" srcId="{4C1CF43A-E5EB-4061-8818-68DF21E5F7E8}" destId="{D44D8DEF-A025-4351-8A92-8719432B78CB}" srcOrd="5" destOrd="0" presId="urn:microsoft.com/office/officeart/2005/8/layout/vList5"/>
    <dgm:cxn modelId="{1617DDC8-3251-40C3-B62D-E1C6523A44FB}" type="presParOf" srcId="{4C1CF43A-E5EB-4061-8818-68DF21E5F7E8}" destId="{7A417F09-726A-4C46-903E-C132CD8738EB}" srcOrd="6" destOrd="0" presId="urn:microsoft.com/office/officeart/2005/8/layout/vList5"/>
    <dgm:cxn modelId="{513EE9B7-A982-4A10-B5D8-79E8BFA2ECAD}" type="presParOf" srcId="{7A417F09-726A-4C46-903E-C132CD8738EB}" destId="{EC93436C-FEEA-4767-82F5-0D30DA8534C7}" srcOrd="0" destOrd="0" presId="urn:microsoft.com/office/officeart/2005/8/layout/vList5"/>
    <dgm:cxn modelId="{0B216F8E-0ECE-4ACD-A922-57C723BF9785}" type="presParOf" srcId="{7A417F09-726A-4C46-903E-C132CD8738EB}" destId="{EFF71D14-BC24-404B-B712-F28B0B4C9139}" srcOrd="1" destOrd="0" presId="urn:microsoft.com/office/officeart/2005/8/layout/vList5"/>
    <dgm:cxn modelId="{23386B13-4AAC-45F4-A7B1-52631DF6B4FA}" type="presParOf" srcId="{4C1CF43A-E5EB-4061-8818-68DF21E5F7E8}" destId="{63B1C0E6-E041-44F3-8F89-78D2FF5B9A66}" srcOrd="7" destOrd="0" presId="urn:microsoft.com/office/officeart/2005/8/layout/vList5"/>
    <dgm:cxn modelId="{AC006DB6-F4B2-4C0F-B9A4-C0D38EF31A15}" type="presParOf" srcId="{4C1CF43A-E5EB-4061-8818-68DF21E5F7E8}" destId="{8C6AD0DA-AC5A-4B09-A1A9-3975B558B289}" srcOrd="8" destOrd="0" presId="urn:microsoft.com/office/officeart/2005/8/layout/vList5"/>
    <dgm:cxn modelId="{87904643-C982-422B-BB41-8FFC39DDE153}" type="presParOf" srcId="{8C6AD0DA-AC5A-4B09-A1A9-3975B558B289}" destId="{F08FD625-11C3-4265-A467-B00EEE2B5337}" srcOrd="0" destOrd="0" presId="urn:microsoft.com/office/officeart/2005/8/layout/vList5"/>
    <dgm:cxn modelId="{61880BD4-6511-45C9-9820-4581179D3460}" type="presParOf" srcId="{8C6AD0DA-AC5A-4B09-A1A9-3975B558B289}" destId="{736675D6-6A6C-421A-BA91-125A73A36261}" srcOrd="1" destOrd="0" presId="urn:microsoft.com/office/officeart/2005/8/layout/vList5"/>
    <dgm:cxn modelId="{7348F157-FAAB-4EEA-A3C7-97D406E06208}" type="presParOf" srcId="{4C1CF43A-E5EB-4061-8818-68DF21E5F7E8}" destId="{916E9E19-FCE2-4841-BC00-23A7A69DDB51}" srcOrd="9" destOrd="0" presId="urn:microsoft.com/office/officeart/2005/8/layout/vList5"/>
    <dgm:cxn modelId="{7BA22911-FFDA-4899-AE4C-346985C45497}" type="presParOf" srcId="{4C1CF43A-E5EB-4061-8818-68DF21E5F7E8}" destId="{CE9339D9-E0DF-452C-99C4-E067CEDF08F1}" srcOrd="10" destOrd="0" presId="urn:microsoft.com/office/officeart/2005/8/layout/vList5"/>
    <dgm:cxn modelId="{959F72F3-FC1B-4488-9B07-8BF9482C891C}" type="presParOf" srcId="{CE9339D9-E0DF-452C-99C4-E067CEDF08F1}" destId="{F03BDE11-D6C7-417B-8DE8-F63EE01E3A42}" srcOrd="0" destOrd="0" presId="urn:microsoft.com/office/officeart/2005/8/layout/vList5"/>
    <dgm:cxn modelId="{A9298E99-FABD-4DAE-8B28-F44A9C30E454}" type="presParOf" srcId="{CE9339D9-E0DF-452C-99C4-E067CEDF08F1}" destId="{7D25837C-55AC-49D9-A707-302B7D0FF2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75058E-088A-47E6-AE19-EF7CA59A0C2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83273AE-6097-4770-A59E-F296DD4E2163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lv-LV" sz="1400" dirty="0">
              <a:solidFill>
                <a:srgbClr val="0000FF"/>
              </a:solidFill>
            </a:rPr>
            <a:t>Collaboration Synergy</a:t>
          </a:r>
        </a:p>
      </dgm:t>
    </dgm:pt>
    <dgm:pt modelId="{47067081-B362-4538-9BAD-455CD4C4B7F5}" type="parTrans" cxnId="{F0B9EB87-EAE3-4DBD-89F9-09E49DDD7081}">
      <dgm:prSet/>
      <dgm:spPr/>
      <dgm:t>
        <a:bodyPr/>
        <a:lstStyle/>
        <a:p>
          <a:endParaRPr lang="lv-LV" sz="1600">
            <a:solidFill>
              <a:srgbClr val="0000FF"/>
            </a:solidFill>
          </a:endParaRPr>
        </a:p>
      </dgm:t>
    </dgm:pt>
    <dgm:pt modelId="{8E5EDA6C-62A9-4497-819D-8EF553542A34}" type="sibTrans" cxnId="{F0B9EB87-EAE3-4DBD-89F9-09E49DDD708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lv-LV" sz="1600">
            <a:solidFill>
              <a:srgbClr val="0000FF"/>
            </a:solidFill>
          </a:endParaRPr>
        </a:p>
      </dgm:t>
    </dgm:pt>
    <dgm:pt modelId="{7A95B1EB-C982-406A-AB08-30904DFE2E66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lv-LV" sz="1600" dirty="0">
              <a:solidFill>
                <a:srgbClr val="0000FF"/>
              </a:solidFill>
            </a:rPr>
            <a:t>Coordination</a:t>
          </a:r>
        </a:p>
      </dgm:t>
    </dgm:pt>
    <dgm:pt modelId="{E44ECD49-1B98-4009-A2A2-93ED1499F9BD}" type="parTrans" cxnId="{6C550396-F76A-4DBE-9467-0AB41AB226B5}">
      <dgm:prSet/>
      <dgm:spPr/>
      <dgm:t>
        <a:bodyPr/>
        <a:lstStyle/>
        <a:p>
          <a:endParaRPr lang="lv-LV" sz="1600">
            <a:solidFill>
              <a:srgbClr val="0000FF"/>
            </a:solidFill>
          </a:endParaRPr>
        </a:p>
      </dgm:t>
    </dgm:pt>
    <dgm:pt modelId="{DBD4B631-78F3-4125-B51D-A40FDCE1D969}" type="sibTrans" cxnId="{6C550396-F76A-4DBE-9467-0AB41AB226B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lv-LV" sz="1600">
            <a:solidFill>
              <a:srgbClr val="0000FF"/>
            </a:solidFill>
          </a:endParaRPr>
        </a:p>
      </dgm:t>
    </dgm:pt>
    <dgm:pt modelId="{1C68498E-4202-46AB-82C0-7858E5B9C565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lv-LV" sz="1600" dirty="0" err="1">
              <a:solidFill>
                <a:srgbClr val="0000FF"/>
              </a:solidFill>
            </a:rPr>
            <a:t>Translation</a:t>
          </a:r>
          <a:endParaRPr lang="lv-LV" sz="1600" dirty="0">
            <a:solidFill>
              <a:srgbClr val="0000FF"/>
            </a:solidFill>
          </a:endParaRPr>
        </a:p>
      </dgm:t>
    </dgm:pt>
    <dgm:pt modelId="{8F9A456A-1C66-4377-9E09-8E2C58246F6C}" type="parTrans" cxnId="{97E474B2-FDCD-4687-8B58-398939BF4760}">
      <dgm:prSet/>
      <dgm:spPr/>
      <dgm:t>
        <a:bodyPr/>
        <a:lstStyle/>
        <a:p>
          <a:endParaRPr lang="lv-LV" sz="1600">
            <a:solidFill>
              <a:srgbClr val="0000FF"/>
            </a:solidFill>
          </a:endParaRPr>
        </a:p>
      </dgm:t>
    </dgm:pt>
    <dgm:pt modelId="{6F3988EF-EA2F-4EC8-980A-2B508C022C04}" type="sibTrans" cxnId="{97E474B2-FDCD-4687-8B58-398939BF476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lv-LV" sz="1600">
            <a:solidFill>
              <a:srgbClr val="0000FF"/>
            </a:solidFill>
          </a:endParaRPr>
        </a:p>
      </dgm:t>
    </dgm:pt>
    <dgm:pt modelId="{395CCA3B-CBCE-4F04-8F4C-DB9E9972A6E4}" type="pres">
      <dgm:prSet presAssocID="{6A75058E-088A-47E6-AE19-EF7CA59A0C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F1C30A0-1587-4856-AC7A-D95C76835C0F}" type="pres">
      <dgm:prSet presAssocID="{1C68498E-4202-46AB-82C0-7858E5B9C565}" presName="gear1" presStyleLbl="node1" presStyleIdx="0" presStyleCnt="3" custAng="21219332" custLinFactNeighborX="7659" custLinFactNeighborY="5809">
        <dgm:presLayoutVars>
          <dgm:chMax val="1"/>
          <dgm:bulletEnabled val="1"/>
        </dgm:presLayoutVars>
      </dgm:prSet>
      <dgm:spPr/>
    </dgm:pt>
    <dgm:pt modelId="{2EFAF8C1-8396-4A41-822A-3F0DAD5FF487}" type="pres">
      <dgm:prSet presAssocID="{1C68498E-4202-46AB-82C0-7858E5B9C565}" presName="gear1srcNode" presStyleLbl="node1" presStyleIdx="0" presStyleCnt="3"/>
      <dgm:spPr/>
    </dgm:pt>
    <dgm:pt modelId="{FD76B43D-4A53-442A-A6B4-750A39A7FC29}" type="pres">
      <dgm:prSet presAssocID="{1C68498E-4202-46AB-82C0-7858E5B9C565}" presName="gear1dstNode" presStyleLbl="node1" presStyleIdx="0" presStyleCnt="3"/>
      <dgm:spPr/>
    </dgm:pt>
    <dgm:pt modelId="{354EE96A-08A0-4BBF-8689-FE27784281BB}" type="pres">
      <dgm:prSet presAssocID="{7A95B1EB-C982-406A-AB08-30904DFE2E66}" presName="gear2" presStyleLbl="node1" presStyleIdx="1" presStyleCnt="3" custScaleX="132219" custScaleY="130472" custLinFactNeighborX="-3949" custLinFactNeighborY="4598">
        <dgm:presLayoutVars>
          <dgm:chMax val="1"/>
          <dgm:bulletEnabled val="1"/>
        </dgm:presLayoutVars>
      </dgm:prSet>
      <dgm:spPr/>
    </dgm:pt>
    <dgm:pt modelId="{82E895BD-4F89-41C3-BBF1-3BFB8FB43423}" type="pres">
      <dgm:prSet presAssocID="{7A95B1EB-C982-406A-AB08-30904DFE2E66}" presName="gear2srcNode" presStyleLbl="node1" presStyleIdx="1" presStyleCnt="3"/>
      <dgm:spPr/>
    </dgm:pt>
    <dgm:pt modelId="{447EEB97-096F-438C-8144-1BE819E5B0D9}" type="pres">
      <dgm:prSet presAssocID="{7A95B1EB-C982-406A-AB08-30904DFE2E66}" presName="gear2dstNode" presStyleLbl="node1" presStyleIdx="1" presStyleCnt="3"/>
      <dgm:spPr/>
    </dgm:pt>
    <dgm:pt modelId="{211754A6-5C64-4F72-B647-7D5AADC5A75A}" type="pres">
      <dgm:prSet presAssocID="{883273AE-6097-4770-A59E-F296DD4E2163}" presName="gear3" presStyleLbl="node1" presStyleIdx="2" presStyleCnt="3" custScaleX="107400" custScaleY="107650" custLinFactNeighborX="5729" custLinFactNeighborY="-548"/>
      <dgm:spPr/>
    </dgm:pt>
    <dgm:pt modelId="{62E7EF7D-010D-40A2-B788-6507E058452F}" type="pres">
      <dgm:prSet presAssocID="{883273AE-6097-4770-A59E-F296DD4E216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AC51F4B-034B-4DC1-8E8A-EF5F0AB49BC0}" type="pres">
      <dgm:prSet presAssocID="{883273AE-6097-4770-A59E-F296DD4E2163}" presName="gear3srcNode" presStyleLbl="node1" presStyleIdx="2" presStyleCnt="3"/>
      <dgm:spPr/>
    </dgm:pt>
    <dgm:pt modelId="{4E46B824-FEFA-49B0-BF69-7DB842699B4D}" type="pres">
      <dgm:prSet presAssocID="{883273AE-6097-4770-A59E-F296DD4E2163}" presName="gear3dstNode" presStyleLbl="node1" presStyleIdx="2" presStyleCnt="3"/>
      <dgm:spPr/>
    </dgm:pt>
    <dgm:pt modelId="{EA39C14E-F91D-4D74-AFEC-3840E5E0EA1F}" type="pres">
      <dgm:prSet presAssocID="{6F3988EF-EA2F-4EC8-980A-2B508C022C04}" presName="connector1" presStyleLbl="sibTrans2D1" presStyleIdx="0" presStyleCnt="3" custLinFactNeighborX="5567" custLinFactNeighborY="-340"/>
      <dgm:spPr/>
    </dgm:pt>
    <dgm:pt modelId="{9ADEDB19-BC8C-456F-8CCD-D8DDFEECAE00}" type="pres">
      <dgm:prSet presAssocID="{DBD4B631-78F3-4125-B51D-A40FDCE1D969}" presName="connector2" presStyleLbl="sibTrans2D1" presStyleIdx="1" presStyleCnt="3" custLinFactNeighborX="-13381" custLinFactNeighborY="3088"/>
      <dgm:spPr/>
    </dgm:pt>
    <dgm:pt modelId="{15E5B7E7-0AA4-4D1B-AD2D-2EBC20009A2E}" type="pres">
      <dgm:prSet presAssocID="{8E5EDA6C-62A9-4497-819D-8EF553542A34}" presName="connector3" presStyleLbl="sibTrans2D1" presStyleIdx="2" presStyleCnt="3"/>
      <dgm:spPr/>
    </dgm:pt>
  </dgm:ptLst>
  <dgm:cxnLst>
    <dgm:cxn modelId="{EB78169B-7559-4960-AE1D-045553FB8C3D}" type="presOf" srcId="{883273AE-6097-4770-A59E-F296DD4E2163}" destId="{4E46B824-FEFA-49B0-BF69-7DB842699B4D}" srcOrd="3" destOrd="0" presId="urn:microsoft.com/office/officeart/2005/8/layout/gear1"/>
    <dgm:cxn modelId="{D5F0EC90-1AEF-4BB0-8B2A-58A8E8756746}" type="presOf" srcId="{1C68498E-4202-46AB-82C0-7858E5B9C565}" destId="{2EFAF8C1-8396-4A41-822A-3F0DAD5FF487}" srcOrd="1" destOrd="0" presId="urn:microsoft.com/office/officeart/2005/8/layout/gear1"/>
    <dgm:cxn modelId="{9B7EBE58-87D3-423F-8BD8-E4AC2D0E8A8C}" type="presOf" srcId="{8E5EDA6C-62A9-4497-819D-8EF553542A34}" destId="{15E5B7E7-0AA4-4D1B-AD2D-2EBC20009A2E}" srcOrd="0" destOrd="0" presId="urn:microsoft.com/office/officeart/2005/8/layout/gear1"/>
    <dgm:cxn modelId="{CBDE634F-8766-4E6F-82B7-E0813F6ABE5A}" type="presOf" srcId="{7A95B1EB-C982-406A-AB08-30904DFE2E66}" destId="{447EEB97-096F-438C-8144-1BE819E5B0D9}" srcOrd="2" destOrd="0" presId="urn:microsoft.com/office/officeart/2005/8/layout/gear1"/>
    <dgm:cxn modelId="{F6E0B290-3B36-4FB9-9AD9-5E13BC5EA2AC}" type="presOf" srcId="{6F3988EF-EA2F-4EC8-980A-2B508C022C04}" destId="{EA39C14E-F91D-4D74-AFEC-3840E5E0EA1F}" srcOrd="0" destOrd="0" presId="urn:microsoft.com/office/officeart/2005/8/layout/gear1"/>
    <dgm:cxn modelId="{479E62B5-5263-451B-ABDF-343C599C52D1}" type="presOf" srcId="{7A95B1EB-C982-406A-AB08-30904DFE2E66}" destId="{82E895BD-4F89-41C3-BBF1-3BFB8FB43423}" srcOrd="1" destOrd="0" presId="urn:microsoft.com/office/officeart/2005/8/layout/gear1"/>
    <dgm:cxn modelId="{6C550396-F76A-4DBE-9467-0AB41AB226B5}" srcId="{6A75058E-088A-47E6-AE19-EF7CA59A0C2A}" destId="{7A95B1EB-C982-406A-AB08-30904DFE2E66}" srcOrd="1" destOrd="0" parTransId="{E44ECD49-1B98-4009-A2A2-93ED1499F9BD}" sibTransId="{DBD4B631-78F3-4125-B51D-A40FDCE1D969}"/>
    <dgm:cxn modelId="{D208CCAE-0E84-4D21-944E-26E33DC109E1}" type="presOf" srcId="{883273AE-6097-4770-A59E-F296DD4E2163}" destId="{8AC51F4B-034B-4DC1-8E8A-EF5F0AB49BC0}" srcOrd="2" destOrd="0" presId="urn:microsoft.com/office/officeart/2005/8/layout/gear1"/>
    <dgm:cxn modelId="{40B5D1E7-22DF-4ABC-B90C-A9AAFD2DDEEC}" type="presOf" srcId="{7A95B1EB-C982-406A-AB08-30904DFE2E66}" destId="{354EE96A-08A0-4BBF-8689-FE27784281BB}" srcOrd="0" destOrd="0" presId="urn:microsoft.com/office/officeart/2005/8/layout/gear1"/>
    <dgm:cxn modelId="{A97730B7-D7B2-4121-9B89-CD4279BF5D66}" type="presOf" srcId="{1C68498E-4202-46AB-82C0-7858E5B9C565}" destId="{BF1C30A0-1587-4856-AC7A-D95C76835C0F}" srcOrd="0" destOrd="0" presId="urn:microsoft.com/office/officeart/2005/8/layout/gear1"/>
    <dgm:cxn modelId="{C17E2A7B-1054-47D3-B9CD-42C1A77C4829}" type="presOf" srcId="{883273AE-6097-4770-A59E-F296DD4E2163}" destId="{211754A6-5C64-4F72-B647-7D5AADC5A75A}" srcOrd="0" destOrd="0" presId="urn:microsoft.com/office/officeart/2005/8/layout/gear1"/>
    <dgm:cxn modelId="{F0B9EB87-EAE3-4DBD-89F9-09E49DDD7081}" srcId="{6A75058E-088A-47E6-AE19-EF7CA59A0C2A}" destId="{883273AE-6097-4770-A59E-F296DD4E2163}" srcOrd="2" destOrd="0" parTransId="{47067081-B362-4538-9BAD-455CD4C4B7F5}" sibTransId="{8E5EDA6C-62A9-4497-819D-8EF553542A34}"/>
    <dgm:cxn modelId="{067D73C6-B382-4659-95D9-007DC23719FA}" type="presOf" srcId="{1C68498E-4202-46AB-82C0-7858E5B9C565}" destId="{FD76B43D-4A53-442A-A6B4-750A39A7FC29}" srcOrd="2" destOrd="0" presId="urn:microsoft.com/office/officeart/2005/8/layout/gear1"/>
    <dgm:cxn modelId="{FC1BDC10-9595-437E-8F13-A7C2F4CAB4AD}" type="presOf" srcId="{883273AE-6097-4770-A59E-F296DD4E2163}" destId="{62E7EF7D-010D-40A2-B788-6507E058452F}" srcOrd="1" destOrd="0" presId="urn:microsoft.com/office/officeart/2005/8/layout/gear1"/>
    <dgm:cxn modelId="{12FFE75C-AF7A-4248-B815-64314A0BD4C9}" type="presOf" srcId="{6A75058E-088A-47E6-AE19-EF7CA59A0C2A}" destId="{395CCA3B-CBCE-4F04-8F4C-DB9E9972A6E4}" srcOrd="0" destOrd="0" presId="urn:microsoft.com/office/officeart/2005/8/layout/gear1"/>
    <dgm:cxn modelId="{97E474B2-FDCD-4687-8B58-398939BF4760}" srcId="{6A75058E-088A-47E6-AE19-EF7CA59A0C2A}" destId="{1C68498E-4202-46AB-82C0-7858E5B9C565}" srcOrd="0" destOrd="0" parTransId="{8F9A456A-1C66-4377-9E09-8E2C58246F6C}" sibTransId="{6F3988EF-EA2F-4EC8-980A-2B508C022C04}"/>
    <dgm:cxn modelId="{44DDAB81-8424-46D2-863F-B672857E3F22}" type="presOf" srcId="{DBD4B631-78F3-4125-B51D-A40FDCE1D969}" destId="{9ADEDB19-BC8C-456F-8CCD-D8DDFEECAE00}" srcOrd="0" destOrd="0" presId="urn:microsoft.com/office/officeart/2005/8/layout/gear1"/>
    <dgm:cxn modelId="{4276FEC9-F626-4B7D-82EE-132E3C3C065B}" type="presParOf" srcId="{395CCA3B-CBCE-4F04-8F4C-DB9E9972A6E4}" destId="{BF1C30A0-1587-4856-AC7A-D95C76835C0F}" srcOrd="0" destOrd="0" presId="urn:microsoft.com/office/officeart/2005/8/layout/gear1"/>
    <dgm:cxn modelId="{5207E3E4-F523-46B1-917D-0871D41A61DC}" type="presParOf" srcId="{395CCA3B-CBCE-4F04-8F4C-DB9E9972A6E4}" destId="{2EFAF8C1-8396-4A41-822A-3F0DAD5FF487}" srcOrd="1" destOrd="0" presId="urn:microsoft.com/office/officeart/2005/8/layout/gear1"/>
    <dgm:cxn modelId="{83AB0353-1AAC-4BE3-A66F-D926F59D8E52}" type="presParOf" srcId="{395CCA3B-CBCE-4F04-8F4C-DB9E9972A6E4}" destId="{FD76B43D-4A53-442A-A6B4-750A39A7FC29}" srcOrd="2" destOrd="0" presId="urn:microsoft.com/office/officeart/2005/8/layout/gear1"/>
    <dgm:cxn modelId="{006E2058-513D-43F4-B94E-5A78D9379CD3}" type="presParOf" srcId="{395CCA3B-CBCE-4F04-8F4C-DB9E9972A6E4}" destId="{354EE96A-08A0-4BBF-8689-FE27784281BB}" srcOrd="3" destOrd="0" presId="urn:microsoft.com/office/officeart/2005/8/layout/gear1"/>
    <dgm:cxn modelId="{AB8D053E-1F86-4F68-8B74-DB4791A0B92E}" type="presParOf" srcId="{395CCA3B-CBCE-4F04-8F4C-DB9E9972A6E4}" destId="{82E895BD-4F89-41C3-BBF1-3BFB8FB43423}" srcOrd="4" destOrd="0" presId="urn:microsoft.com/office/officeart/2005/8/layout/gear1"/>
    <dgm:cxn modelId="{CA8EC3BE-BD25-4F61-A5D5-5C9324D150DE}" type="presParOf" srcId="{395CCA3B-CBCE-4F04-8F4C-DB9E9972A6E4}" destId="{447EEB97-096F-438C-8144-1BE819E5B0D9}" srcOrd="5" destOrd="0" presId="urn:microsoft.com/office/officeart/2005/8/layout/gear1"/>
    <dgm:cxn modelId="{BF6B758E-331E-479A-A571-05EBFE8CEBA3}" type="presParOf" srcId="{395CCA3B-CBCE-4F04-8F4C-DB9E9972A6E4}" destId="{211754A6-5C64-4F72-B647-7D5AADC5A75A}" srcOrd="6" destOrd="0" presId="urn:microsoft.com/office/officeart/2005/8/layout/gear1"/>
    <dgm:cxn modelId="{987ED108-D06E-4BD2-9E08-BC04C1B53C3A}" type="presParOf" srcId="{395CCA3B-CBCE-4F04-8F4C-DB9E9972A6E4}" destId="{62E7EF7D-010D-40A2-B788-6507E058452F}" srcOrd="7" destOrd="0" presId="urn:microsoft.com/office/officeart/2005/8/layout/gear1"/>
    <dgm:cxn modelId="{C95C1A82-40DB-470A-AA52-7585F65F5981}" type="presParOf" srcId="{395CCA3B-CBCE-4F04-8F4C-DB9E9972A6E4}" destId="{8AC51F4B-034B-4DC1-8E8A-EF5F0AB49BC0}" srcOrd="8" destOrd="0" presId="urn:microsoft.com/office/officeart/2005/8/layout/gear1"/>
    <dgm:cxn modelId="{7D155189-AEBC-4E4A-BA70-60B79F6D4A49}" type="presParOf" srcId="{395CCA3B-CBCE-4F04-8F4C-DB9E9972A6E4}" destId="{4E46B824-FEFA-49B0-BF69-7DB842699B4D}" srcOrd="9" destOrd="0" presId="urn:microsoft.com/office/officeart/2005/8/layout/gear1"/>
    <dgm:cxn modelId="{639C3F82-4E9F-444C-9D65-0FB50FCB6D29}" type="presParOf" srcId="{395CCA3B-CBCE-4F04-8F4C-DB9E9972A6E4}" destId="{EA39C14E-F91D-4D74-AFEC-3840E5E0EA1F}" srcOrd="10" destOrd="0" presId="urn:microsoft.com/office/officeart/2005/8/layout/gear1"/>
    <dgm:cxn modelId="{4ECAD526-A92A-4FDB-8C5E-E8165BB98EB0}" type="presParOf" srcId="{395CCA3B-CBCE-4F04-8F4C-DB9E9972A6E4}" destId="{9ADEDB19-BC8C-456F-8CCD-D8DDFEECAE00}" srcOrd="11" destOrd="0" presId="urn:microsoft.com/office/officeart/2005/8/layout/gear1"/>
    <dgm:cxn modelId="{CBD09D68-1536-4FCF-BD8F-6D282C86111E}" type="presParOf" srcId="{395CCA3B-CBCE-4F04-8F4C-DB9E9972A6E4}" destId="{15E5B7E7-0AA4-4D1B-AD2D-2EBC20009A2E}" srcOrd="12" destOrd="0" presId="urn:microsoft.com/office/officeart/2005/8/layout/gear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F7551-5E27-4532-882C-C08F284DBB8A}">
      <dsp:nvSpPr>
        <dsp:cNvPr id="0" name=""/>
        <dsp:cNvSpPr/>
      </dsp:nvSpPr>
      <dsp:spPr>
        <a:xfrm>
          <a:off x="49657" y="228341"/>
          <a:ext cx="3759742" cy="11749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81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WG1 Epidemiology </a:t>
          </a:r>
        </a:p>
      </dsp:txBody>
      <dsp:txXfrm>
        <a:off x="49657" y="228341"/>
        <a:ext cx="3759742" cy="1174919"/>
      </dsp:txXfrm>
    </dsp:sp>
    <dsp:sp modelId="{C3EC873D-5091-4318-8E74-7C8651E1B56A}">
      <dsp:nvSpPr>
        <dsp:cNvPr id="0" name=""/>
        <dsp:cNvSpPr/>
      </dsp:nvSpPr>
      <dsp:spPr>
        <a:xfrm>
          <a:off x="158239" y="357399"/>
          <a:ext cx="603805" cy="7898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2000" r="-8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BCA4D-2A0C-4BDD-AC71-3F1F3DE6A5E5}">
      <dsp:nvSpPr>
        <dsp:cNvPr id="0" name=""/>
        <dsp:cNvSpPr/>
      </dsp:nvSpPr>
      <dsp:spPr>
        <a:xfrm>
          <a:off x="4109167" y="228341"/>
          <a:ext cx="3759742" cy="11749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812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WG2 Biomarkers</a:t>
          </a:r>
          <a:endParaRPr lang="lv-LV" sz="2400" kern="1200" dirty="0">
            <a:solidFill>
              <a:schemeClr val="tx1"/>
            </a:solidFill>
          </a:endParaRPr>
        </a:p>
      </dsp:txBody>
      <dsp:txXfrm>
        <a:off x="4109167" y="228341"/>
        <a:ext cx="3759742" cy="1174919"/>
      </dsp:txXfrm>
    </dsp:sp>
    <dsp:sp modelId="{6A3B58F2-FEB0-4F5C-B2A0-90344BF0A305}">
      <dsp:nvSpPr>
        <dsp:cNvPr id="0" name=""/>
        <dsp:cNvSpPr/>
      </dsp:nvSpPr>
      <dsp:spPr>
        <a:xfrm>
          <a:off x="4178219" y="449825"/>
          <a:ext cx="682685" cy="7987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797FA-AB40-41FE-A2DF-A0A87D7156D0}">
      <dsp:nvSpPr>
        <dsp:cNvPr id="0" name=""/>
        <dsp:cNvSpPr/>
      </dsp:nvSpPr>
      <dsp:spPr>
        <a:xfrm>
          <a:off x="86940" y="1550141"/>
          <a:ext cx="3759742" cy="11749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81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WG3 Socio-economics</a:t>
          </a:r>
        </a:p>
      </dsp:txBody>
      <dsp:txXfrm>
        <a:off x="86940" y="1550141"/>
        <a:ext cx="3759742" cy="1174919"/>
      </dsp:txXfrm>
    </dsp:sp>
    <dsp:sp modelId="{3820F151-9CF1-44B9-A883-DF09ACA64F7F}">
      <dsp:nvSpPr>
        <dsp:cNvPr id="0" name=""/>
        <dsp:cNvSpPr/>
      </dsp:nvSpPr>
      <dsp:spPr>
        <a:xfrm>
          <a:off x="174949" y="1737811"/>
          <a:ext cx="672750" cy="7017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3F632-5E6F-48D4-AA7B-0504F21620C7}">
      <dsp:nvSpPr>
        <dsp:cNvPr id="0" name=""/>
        <dsp:cNvSpPr/>
      </dsp:nvSpPr>
      <dsp:spPr>
        <a:xfrm>
          <a:off x="4106356" y="1562558"/>
          <a:ext cx="3759742" cy="11749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812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WG4 Clinical research / diagnostic criteria</a:t>
          </a:r>
        </a:p>
      </dsp:txBody>
      <dsp:txXfrm>
        <a:off x="4106356" y="1562558"/>
        <a:ext cx="3759742" cy="1174919"/>
      </dsp:txXfrm>
    </dsp:sp>
    <dsp:sp modelId="{B5D3E4C2-D106-4A1B-8847-15018F0CA615}">
      <dsp:nvSpPr>
        <dsp:cNvPr id="0" name=""/>
        <dsp:cNvSpPr/>
      </dsp:nvSpPr>
      <dsp:spPr>
        <a:xfrm>
          <a:off x="4165522" y="1709733"/>
          <a:ext cx="602497" cy="94391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0BC48-2D3F-48F8-BFFE-77AC5EB2233D}">
      <dsp:nvSpPr>
        <dsp:cNvPr id="0" name=""/>
        <dsp:cNvSpPr/>
      </dsp:nvSpPr>
      <dsp:spPr>
        <a:xfrm>
          <a:off x="68596" y="2874696"/>
          <a:ext cx="3759742" cy="11749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81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WG5 Conferences, seminars, training schools</a:t>
          </a:r>
        </a:p>
      </dsp:txBody>
      <dsp:txXfrm>
        <a:off x="68596" y="2874696"/>
        <a:ext cx="3759742" cy="1174919"/>
      </dsp:txXfrm>
    </dsp:sp>
    <dsp:sp modelId="{2C3F024C-D9FB-4CCA-8A6F-AF038BFE8ED7}">
      <dsp:nvSpPr>
        <dsp:cNvPr id="0" name=""/>
        <dsp:cNvSpPr/>
      </dsp:nvSpPr>
      <dsp:spPr>
        <a:xfrm>
          <a:off x="181154" y="2924269"/>
          <a:ext cx="601576" cy="874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D8509-C668-4FF5-A141-FEEA2D4BA6B9}">
      <dsp:nvSpPr>
        <dsp:cNvPr id="0" name=""/>
        <dsp:cNvSpPr/>
      </dsp:nvSpPr>
      <dsp:spPr>
        <a:xfrm>
          <a:off x="4089114" y="2877451"/>
          <a:ext cx="3759742" cy="11749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5812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WG6 Dissemination &amp; patient involvement</a:t>
          </a:r>
        </a:p>
      </dsp:txBody>
      <dsp:txXfrm>
        <a:off x="4089114" y="2877451"/>
        <a:ext cx="3759742" cy="1174919"/>
      </dsp:txXfrm>
    </dsp:sp>
    <dsp:sp modelId="{988DC86A-664E-4173-8745-83F37A0A7342}">
      <dsp:nvSpPr>
        <dsp:cNvPr id="0" name=""/>
        <dsp:cNvSpPr/>
      </dsp:nvSpPr>
      <dsp:spPr>
        <a:xfrm>
          <a:off x="4198210" y="3030245"/>
          <a:ext cx="604701" cy="90526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170E4-98E3-4F4D-84FD-84E8DACD8566}">
      <dsp:nvSpPr>
        <dsp:cNvPr id="0" name=""/>
        <dsp:cNvSpPr/>
      </dsp:nvSpPr>
      <dsp:spPr>
        <a:xfrm>
          <a:off x="3022406" y="912694"/>
          <a:ext cx="1015007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WG5</a:t>
          </a:r>
        </a:p>
      </dsp:txBody>
      <dsp:txXfrm>
        <a:off x="3171050" y="1061338"/>
        <a:ext cx="717719" cy="717719"/>
      </dsp:txXfrm>
    </dsp:sp>
    <dsp:sp modelId="{A835BC67-B839-4B6D-9039-FE8AC561E5D6}">
      <dsp:nvSpPr>
        <dsp:cNvPr id="0" name=""/>
        <dsp:cNvSpPr/>
      </dsp:nvSpPr>
      <dsp:spPr>
        <a:xfrm rot="1090948">
          <a:off x="4179553" y="1536742"/>
          <a:ext cx="453381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182119" y="1589221"/>
        <a:ext cx="350612" cy="205539"/>
      </dsp:txXfrm>
    </dsp:sp>
    <dsp:sp modelId="{8BA84EE9-7040-4979-9D79-DBD7AC148371}">
      <dsp:nvSpPr>
        <dsp:cNvPr id="0" name=""/>
        <dsp:cNvSpPr/>
      </dsp:nvSpPr>
      <dsp:spPr>
        <a:xfrm>
          <a:off x="4799454" y="1496356"/>
          <a:ext cx="1015007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WG6</a:t>
          </a:r>
        </a:p>
      </dsp:txBody>
      <dsp:txXfrm>
        <a:off x="4948098" y="1645000"/>
        <a:ext cx="717719" cy="717719"/>
      </dsp:txXfrm>
    </dsp:sp>
    <dsp:sp modelId="{42E0DF9D-FBD5-49A3-A3B9-2D2DC5D29CE1}">
      <dsp:nvSpPr>
        <dsp:cNvPr id="0" name=""/>
        <dsp:cNvSpPr/>
      </dsp:nvSpPr>
      <dsp:spPr>
        <a:xfrm rot="20191783" flipV="1">
          <a:off x="1982311" y="2582345"/>
          <a:ext cx="2941153" cy="267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985632" y="2651862"/>
        <a:ext cx="2860861" cy="160583"/>
      </dsp:txXfrm>
    </dsp:sp>
    <dsp:sp modelId="{9F311EC9-8BA6-4DD4-90F5-6D80DE2B828B}">
      <dsp:nvSpPr>
        <dsp:cNvPr id="0" name=""/>
        <dsp:cNvSpPr/>
      </dsp:nvSpPr>
      <dsp:spPr>
        <a:xfrm>
          <a:off x="1005933" y="2953767"/>
          <a:ext cx="1015007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WG4</a:t>
          </a:r>
        </a:p>
      </dsp:txBody>
      <dsp:txXfrm>
        <a:off x="1154577" y="3102411"/>
        <a:ext cx="717719" cy="717719"/>
      </dsp:txXfrm>
    </dsp:sp>
    <dsp:sp modelId="{32A26ABB-56A5-4A0B-8A24-9AD35A0714A8}">
      <dsp:nvSpPr>
        <dsp:cNvPr id="0" name=""/>
        <dsp:cNvSpPr/>
      </dsp:nvSpPr>
      <dsp:spPr>
        <a:xfrm rot="2755526">
          <a:off x="842223" y="2680840"/>
          <a:ext cx="275955" cy="257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53975" y="2704579"/>
        <a:ext cx="198742" cy="154426"/>
      </dsp:txXfrm>
    </dsp:sp>
    <dsp:sp modelId="{89AC9233-D62C-426D-B4C6-CB44BE7FAA49}">
      <dsp:nvSpPr>
        <dsp:cNvPr id="0" name=""/>
        <dsp:cNvSpPr/>
      </dsp:nvSpPr>
      <dsp:spPr>
        <a:xfrm>
          <a:off x="1836165" y="1661860"/>
          <a:ext cx="1015007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WG3</a:t>
          </a:r>
        </a:p>
      </dsp:txBody>
      <dsp:txXfrm>
        <a:off x="1984809" y="1810504"/>
        <a:ext cx="717719" cy="717719"/>
      </dsp:txXfrm>
    </dsp:sp>
    <dsp:sp modelId="{0CE57B15-6F88-4582-8949-82F1FE7DFBBB}">
      <dsp:nvSpPr>
        <dsp:cNvPr id="0" name=""/>
        <dsp:cNvSpPr/>
      </dsp:nvSpPr>
      <dsp:spPr>
        <a:xfrm rot="483306">
          <a:off x="1339278" y="1992724"/>
          <a:ext cx="314563" cy="278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339690" y="2042491"/>
        <a:ext cx="231147" cy="166831"/>
      </dsp:txXfrm>
    </dsp:sp>
    <dsp:sp modelId="{DA2F0578-0050-45BD-8FC6-B7CB39624366}">
      <dsp:nvSpPr>
        <dsp:cNvPr id="0" name=""/>
        <dsp:cNvSpPr/>
      </dsp:nvSpPr>
      <dsp:spPr>
        <a:xfrm>
          <a:off x="120909" y="1585700"/>
          <a:ext cx="1015007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WG1</a:t>
          </a:r>
        </a:p>
      </dsp:txBody>
      <dsp:txXfrm>
        <a:off x="269553" y="1734344"/>
        <a:ext cx="717719" cy="717719"/>
      </dsp:txXfrm>
    </dsp:sp>
    <dsp:sp modelId="{2582DB0B-5886-4730-AB2F-1E97290F475E}">
      <dsp:nvSpPr>
        <dsp:cNvPr id="0" name=""/>
        <dsp:cNvSpPr/>
      </dsp:nvSpPr>
      <dsp:spPr>
        <a:xfrm rot="18278271">
          <a:off x="921350" y="1336845"/>
          <a:ext cx="222500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935755" y="1432818"/>
        <a:ext cx="155750" cy="205539"/>
      </dsp:txXfrm>
    </dsp:sp>
    <dsp:sp modelId="{23F84468-1E41-4388-9ABC-1FB1AD6A7BF6}">
      <dsp:nvSpPr>
        <dsp:cNvPr id="0" name=""/>
        <dsp:cNvSpPr/>
      </dsp:nvSpPr>
      <dsp:spPr>
        <a:xfrm>
          <a:off x="936443" y="405185"/>
          <a:ext cx="1015007" cy="1015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WG2</a:t>
          </a:r>
        </a:p>
      </dsp:txBody>
      <dsp:txXfrm>
        <a:off x="1085087" y="553829"/>
        <a:ext cx="717719" cy="717719"/>
      </dsp:txXfrm>
    </dsp:sp>
    <dsp:sp modelId="{0A39030F-01DD-4F8E-90C9-F4FFF44EA6CC}">
      <dsp:nvSpPr>
        <dsp:cNvPr id="0" name=""/>
        <dsp:cNvSpPr/>
      </dsp:nvSpPr>
      <dsp:spPr>
        <a:xfrm rot="820454">
          <a:off x="2170504" y="991148"/>
          <a:ext cx="599856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171960" y="1047514"/>
        <a:ext cx="497087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F1514-BB83-4962-A085-27430F31665F}">
      <dsp:nvSpPr>
        <dsp:cNvPr id="0" name=""/>
        <dsp:cNvSpPr/>
      </dsp:nvSpPr>
      <dsp:spPr>
        <a:xfrm rot="5400000">
          <a:off x="6060483" y="-1992004"/>
          <a:ext cx="573111" cy="47028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Dr Jesus Castro</a:t>
          </a:r>
          <a:r>
            <a:rPr lang="en-GB" sz="1800" kern="1200" dirty="0"/>
            <a:t> (Spain)</a:t>
          </a:r>
          <a:endParaRPr lang="lv-LV" sz="1800" kern="1200" dirty="0"/>
        </a:p>
      </dsp:txBody>
      <dsp:txXfrm rot="-5400000">
        <a:off x="3995609" y="100847"/>
        <a:ext cx="4674883" cy="517157"/>
      </dsp:txXfrm>
    </dsp:sp>
    <dsp:sp modelId="{73386CD4-BDF0-4AF4-A8F3-6C1B8F692F29}">
      <dsp:nvSpPr>
        <dsp:cNvPr id="0" name=""/>
        <dsp:cNvSpPr/>
      </dsp:nvSpPr>
      <dsp:spPr>
        <a:xfrm>
          <a:off x="192" y="1230"/>
          <a:ext cx="3995417" cy="71638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WG1Epidemiology</a:t>
          </a:r>
          <a:endParaRPr lang="lv-LV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163" y="36201"/>
        <a:ext cx="3925475" cy="646447"/>
      </dsp:txXfrm>
    </dsp:sp>
    <dsp:sp modelId="{92BAC157-1687-4076-AFEC-F2A716B0E860}">
      <dsp:nvSpPr>
        <dsp:cNvPr id="0" name=""/>
        <dsp:cNvSpPr/>
      </dsp:nvSpPr>
      <dsp:spPr>
        <a:xfrm rot="5400000">
          <a:off x="6077764" y="-1218048"/>
          <a:ext cx="573111" cy="46593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Prof Carmen Scheibenbogen</a:t>
          </a:r>
          <a:r>
            <a:rPr lang="en-GB" sz="1800" kern="1200" dirty="0"/>
            <a:t> (Germany)</a:t>
          </a:r>
          <a:endParaRPr lang="lv-LV" sz="1800" kern="1200" dirty="0"/>
        </a:p>
      </dsp:txBody>
      <dsp:txXfrm rot="-5400000">
        <a:off x="4034638" y="853055"/>
        <a:ext cx="4631388" cy="517157"/>
      </dsp:txXfrm>
    </dsp:sp>
    <dsp:sp modelId="{E8726562-A16B-4455-9E6E-35C39612F523}">
      <dsp:nvSpPr>
        <dsp:cNvPr id="0" name=""/>
        <dsp:cNvSpPr/>
      </dsp:nvSpPr>
      <dsp:spPr>
        <a:xfrm>
          <a:off x="192" y="753439"/>
          <a:ext cx="4034445" cy="71638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WG2 Biomarkers</a:t>
          </a:r>
          <a:endParaRPr lang="lv-LV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163" y="788410"/>
        <a:ext cx="3964503" cy="646447"/>
      </dsp:txXfrm>
    </dsp:sp>
    <dsp:sp modelId="{D2ACC2DA-240A-43D9-83EB-C5682A57BECF}">
      <dsp:nvSpPr>
        <dsp:cNvPr id="0" name=""/>
        <dsp:cNvSpPr/>
      </dsp:nvSpPr>
      <dsp:spPr>
        <a:xfrm rot="5400000">
          <a:off x="6066892" y="-476712"/>
          <a:ext cx="573111" cy="4681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Prof Derek Pheby</a:t>
          </a:r>
          <a:r>
            <a:rPr lang="en-GB" sz="1800" kern="1200" dirty="0"/>
            <a:t> (UK)</a:t>
          </a:r>
          <a:endParaRPr lang="lv-LV" sz="1800" kern="1200" dirty="0"/>
        </a:p>
      </dsp:txBody>
      <dsp:txXfrm rot="-5400000">
        <a:off x="4012892" y="1605265"/>
        <a:ext cx="4653135" cy="517157"/>
      </dsp:txXfrm>
    </dsp:sp>
    <dsp:sp modelId="{6E4C18C5-9F1A-4630-A54E-D9AAECA23361}">
      <dsp:nvSpPr>
        <dsp:cNvPr id="0" name=""/>
        <dsp:cNvSpPr/>
      </dsp:nvSpPr>
      <dsp:spPr>
        <a:xfrm>
          <a:off x="192" y="1505648"/>
          <a:ext cx="4012699" cy="71638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WG3 Socio-economics</a:t>
          </a:r>
          <a:endParaRPr lang="lv-LV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163" y="1540619"/>
        <a:ext cx="3942757" cy="646447"/>
      </dsp:txXfrm>
    </dsp:sp>
    <dsp:sp modelId="{EFF71D14-BC24-404B-B712-F28B0B4C9139}">
      <dsp:nvSpPr>
        <dsp:cNvPr id="0" name=""/>
        <dsp:cNvSpPr/>
      </dsp:nvSpPr>
      <dsp:spPr>
        <a:xfrm rot="5400000">
          <a:off x="6075270" y="279139"/>
          <a:ext cx="573111" cy="46738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Dr Elin B Strand</a:t>
          </a:r>
          <a:r>
            <a:rPr lang="en-GB" sz="1800" kern="1200" dirty="0"/>
            <a:t> (Norway)</a:t>
          </a:r>
          <a:endParaRPr lang="lv-LV" sz="1800" kern="1200" dirty="0"/>
        </a:p>
      </dsp:txBody>
      <dsp:txXfrm rot="-5400000">
        <a:off x="4024913" y="2357474"/>
        <a:ext cx="4645849" cy="517157"/>
      </dsp:txXfrm>
    </dsp:sp>
    <dsp:sp modelId="{EC93436C-FEEA-4767-82F5-0D30DA8534C7}">
      <dsp:nvSpPr>
        <dsp:cNvPr id="0" name=""/>
        <dsp:cNvSpPr/>
      </dsp:nvSpPr>
      <dsp:spPr>
        <a:xfrm>
          <a:off x="192" y="2257857"/>
          <a:ext cx="4024721" cy="71638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WG4 Clinical research/diagnostic criteria</a:t>
          </a:r>
          <a:endParaRPr lang="lv-LV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163" y="2292828"/>
        <a:ext cx="3954779" cy="646447"/>
      </dsp:txXfrm>
    </dsp:sp>
    <dsp:sp modelId="{736675D6-6A6C-421A-BA91-125A73A36261}">
      <dsp:nvSpPr>
        <dsp:cNvPr id="0" name=""/>
        <dsp:cNvSpPr/>
      </dsp:nvSpPr>
      <dsp:spPr>
        <a:xfrm rot="5400000">
          <a:off x="6066892" y="1027705"/>
          <a:ext cx="573111" cy="4681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Prof Evelina Shikova-Lekova</a:t>
          </a:r>
          <a:r>
            <a:rPr lang="en-GB" sz="1800" kern="1200" dirty="0"/>
            <a:t> (Bulgaria) </a:t>
          </a:r>
          <a:endParaRPr lang="lv-LV" sz="1800" kern="1200" dirty="0"/>
        </a:p>
      </dsp:txBody>
      <dsp:txXfrm rot="-5400000">
        <a:off x="4012892" y="3109683"/>
        <a:ext cx="4653135" cy="517157"/>
      </dsp:txXfrm>
    </dsp:sp>
    <dsp:sp modelId="{F08FD625-11C3-4265-A467-B00EEE2B5337}">
      <dsp:nvSpPr>
        <dsp:cNvPr id="0" name=""/>
        <dsp:cNvSpPr/>
      </dsp:nvSpPr>
      <dsp:spPr>
        <a:xfrm>
          <a:off x="192" y="3010066"/>
          <a:ext cx="4012699" cy="71638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WG5 Conferences, seminars, training schools</a:t>
          </a:r>
          <a:endParaRPr lang="lv-LV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163" y="3045037"/>
        <a:ext cx="3942757" cy="646447"/>
      </dsp:txXfrm>
    </dsp:sp>
    <dsp:sp modelId="{7D25837C-55AC-49D9-A707-302B7D0FF21B}">
      <dsp:nvSpPr>
        <dsp:cNvPr id="0" name=""/>
        <dsp:cNvSpPr/>
      </dsp:nvSpPr>
      <dsp:spPr>
        <a:xfrm rot="5400000">
          <a:off x="6066865" y="1779914"/>
          <a:ext cx="573111" cy="4681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Dr Lorenzo </a:t>
          </a:r>
          <a:r>
            <a:rPr lang="en-GB" sz="1800" kern="1200" dirty="0"/>
            <a:t>(</a:t>
          </a:r>
          <a:r>
            <a:rPr lang="lv-LV" sz="1800" kern="1200" dirty="0"/>
            <a:t>Lorusso</a:t>
          </a:r>
          <a:r>
            <a:rPr lang="en-GB" sz="1800" kern="1200" dirty="0"/>
            <a:t> Italy)</a:t>
          </a:r>
          <a:endParaRPr lang="lv-LV" sz="1800" kern="1200" dirty="0"/>
        </a:p>
      </dsp:txBody>
      <dsp:txXfrm rot="-5400000">
        <a:off x="4012865" y="3861892"/>
        <a:ext cx="4653135" cy="517157"/>
      </dsp:txXfrm>
    </dsp:sp>
    <dsp:sp modelId="{F03BDE11-D6C7-417B-8DE8-F63EE01E3A42}">
      <dsp:nvSpPr>
        <dsp:cNvPr id="0" name=""/>
        <dsp:cNvSpPr/>
      </dsp:nvSpPr>
      <dsp:spPr>
        <a:xfrm>
          <a:off x="192" y="3762275"/>
          <a:ext cx="4012673" cy="71638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>
                  <a:lumMod val="75000"/>
                </a:schemeClr>
              </a:solidFill>
            </a:rPr>
            <a:t>WG6 Dissemination &amp; patient involvement</a:t>
          </a:r>
          <a:endParaRPr lang="lv-LV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5163" y="3797246"/>
        <a:ext cx="3942731" cy="646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C30A0-1587-4856-AC7A-D95C76835C0F}">
      <dsp:nvSpPr>
        <dsp:cNvPr id="0" name=""/>
        <dsp:cNvSpPr/>
      </dsp:nvSpPr>
      <dsp:spPr>
        <a:xfrm rot="21219332">
          <a:off x="3767131" y="2400616"/>
          <a:ext cx="2738875" cy="2738875"/>
        </a:xfrm>
        <a:prstGeom prst="gear9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 err="1">
              <a:solidFill>
                <a:srgbClr val="0000FF"/>
              </a:solidFill>
            </a:rPr>
            <a:t>Translation</a:t>
          </a:r>
          <a:endParaRPr lang="lv-LV" sz="1600" kern="1200" dirty="0">
            <a:solidFill>
              <a:srgbClr val="0000FF"/>
            </a:solidFill>
          </a:endParaRPr>
        </a:p>
      </dsp:txBody>
      <dsp:txXfrm>
        <a:off x="4315120" y="3042331"/>
        <a:ext cx="1637603" cy="1407839"/>
      </dsp:txXfrm>
    </dsp:sp>
    <dsp:sp modelId="{354EE96A-08A0-4BBF-8689-FE27784281BB}">
      <dsp:nvSpPr>
        <dsp:cNvPr id="0" name=""/>
        <dsp:cNvSpPr/>
      </dsp:nvSpPr>
      <dsp:spPr>
        <a:xfrm>
          <a:off x="1564286" y="1427342"/>
          <a:ext cx="2633682" cy="259888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0000FF"/>
              </a:solidFill>
            </a:rPr>
            <a:t>Coordination</a:t>
          </a:r>
        </a:p>
      </dsp:txBody>
      <dsp:txXfrm>
        <a:off x="2223621" y="2085573"/>
        <a:ext cx="1315012" cy="1282422"/>
      </dsp:txXfrm>
    </dsp:sp>
    <dsp:sp modelId="{211754A6-5C64-4F72-B647-7D5AADC5A75A}">
      <dsp:nvSpPr>
        <dsp:cNvPr id="0" name=""/>
        <dsp:cNvSpPr/>
      </dsp:nvSpPr>
      <dsp:spPr>
        <a:xfrm rot="20700000">
          <a:off x="3145127" y="189483"/>
          <a:ext cx="2094302" cy="210275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>
              <a:solidFill>
                <a:srgbClr val="0000FF"/>
              </a:solidFill>
            </a:rPr>
            <a:t>Collaboration Synergy</a:t>
          </a:r>
        </a:p>
      </dsp:txBody>
      <dsp:txXfrm rot="-20700000">
        <a:off x="3603968" y="651180"/>
        <a:ext cx="1176621" cy="1179359"/>
      </dsp:txXfrm>
    </dsp:sp>
    <dsp:sp modelId="{EA39C14E-F91D-4D74-AFEC-3840E5E0EA1F}">
      <dsp:nvSpPr>
        <dsp:cNvPr id="0" name=""/>
        <dsp:cNvSpPr/>
      </dsp:nvSpPr>
      <dsp:spPr>
        <a:xfrm>
          <a:off x="3550644" y="1856425"/>
          <a:ext cx="3505760" cy="3505760"/>
        </a:xfrm>
        <a:prstGeom prst="circularArrow">
          <a:avLst>
            <a:gd name="adj1" fmla="val 4687"/>
            <a:gd name="adj2" fmla="val 299029"/>
            <a:gd name="adj3" fmla="val 2532192"/>
            <a:gd name="adj4" fmla="val 1582717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EDB19-BC8C-456F-8CCD-D8DDFEECAE00}">
      <dsp:nvSpPr>
        <dsp:cNvPr id="0" name=""/>
        <dsp:cNvSpPr/>
      </dsp:nvSpPr>
      <dsp:spPr>
        <a:xfrm>
          <a:off x="1270235" y="1273793"/>
          <a:ext cx="2547154" cy="25471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5B7E7-0AA4-4D1B-AD2D-2EBC20009A2E}">
      <dsp:nvSpPr>
        <dsp:cNvPr id="0" name=""/>
        <dsp:cNvSpPr/>
      </dsp:nvSpPr>
      <dsp:spPr>
        <a:xfrm>
          <a:off x="2628066" y="-165831"/>
          <a:ext cx="2746345" cy="27463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defTabSz="465574"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algn="r" defTabSz="465574"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034FCD8-CF17-4144-9274-6179D9964600}" type="datetime1">
              <a:rPr lang="de-AT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defTabSz="465574"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algn="r" defTabSz="465138">
              <a:defRPr sz="1300">
                <a:latin typeface="Calibri" panose="020F0502020204030204" pitchFamily="34" charset="0"/>
              </a:defRPr>
            </a:lvl1pPr>
          </a:lstStyle>
          <a:p>
            <a:fld id="{99A6D424-1076-493E-A2B3-75601D3C3161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05267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defTabSz="465574"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algn="r" defTabSz="465574"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A2B8163-2671-49B6-B01C-0A268F6D90BB}" type="datetime1">
              <a:rPr lang="de-AT"/>
              <a:pPr>
                <a:defRPr/>
              </a:pPr>
              <a:t>02.11.2016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4" tIns="44108" rIns="88214" bIns="441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Click to edit Master text styles</a:t>
            </a:r>
          </a:p>
          <a:p>
            <a:pPr lvl="1"/>
            <a:r>
              <a:rPr lang="de-AT" noProof="0"/>
              <a:t>Second level</a:t>
            </a:r>
          </a:p>
          <a:p>
            <a:pPr lvl="2"/>
            <a:r>
              <a:rPr lang="de-AT" noProof="0"/>
              <a:t>Third level</a:t>
            </a:r>
          </a:p>
          <a:p>
            <a:pPr lvl="3"/>
            <a:r>
              <a:rPr lang="de-AT" noProof="0"/>
              <a:t>Fourth level</a:t>
            </a:r>
          </a:p>
          <a:p>
            <a:pPr lvl="4"/>
            <a:r>
              <a:rPr lang="de-AT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defTabSz="465574" eaLnBrk="1" hangingPunct="1">
              <a:defRPr sz="1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algn="r" defTabSz="465138">
              <a:defRPr sz="1300">
                <a:latin typeface="Calibri" panose="020F0502020204030204" pitchFamily="34" charset="0"/>
              </a:defRPr>
            </a:lvl1pPr>
          </a:lstStyle>
          <a:p>
            <a:fld id="{EC4B4D75-7298-4EFA-81F3-0313D9E360A5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42363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2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8485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11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74716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lv-LV" dirty="0"/>
              <a:t>5 Countries</a:t>
            </a:r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F55EA9-E16C-46F5-98A3-5807B61D65F1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3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lv-LV" dirty="0"/>
              <a:t>5 Countries</a:t>
            </a:r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F55EA9-E16C-46F5-98A3-5807B61D65F1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48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lv-LV" dirty="0"/>
              <a:t>1 Country</a:t>
            </a:r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F55EA9-E16C-46F5-98A3-5807B61D65F1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2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lv-LV" dirty="0"/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F7482A-0287-4DFE-85A5-C64485CFA916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32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lv-LV" dirty="0"/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FC4E86-75D6-4A7B-8A6B-671D15A79960}" type="slidenum">
              <a:rPr lang="en-US" altLang="lv-LV" sz="1300"/>
              <a:pPr eaLnBrk="1" hangingPunct="1">
                <a:spcBef>
                  <a:spcPct val="0"/>
                </a:spcBef>
              </a:pPr>
              <a:t>16</a:t>
            </a:fld>
            <a:endParaRPr lang="en-US" altLang="lv-LV" sz="1300"/>
          </a:p>
        </p:txBody>
      </p:sp>
    </p:spTree>
    <p:extLst>
      <p:ext uri="{BB962C8B-B14F-4D97-AF65-F5344CB8AC3E}">
        <p14:creationId xmlns:p14="http://schemas.microsoft.com/office/powerpoint/2010/main" val="4103729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17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66940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v-LV" altLang="lv-LV"/>
              <a:t>Impact – benefit to society, arising from improved diagnostics and treatment, support to innovation process</a:t>
            </a:r>
            <a:endParaRPr lang="fr-FR" altLang="lv-LV"/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F8B334-CE42-424C-B1BB-D7F9004BDD04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5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lv-LV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1E2B92-64F9-4A71-961F-E930DCFD6649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84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lv-LV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AB627-F7B8-4E03-93F7-307FC55B7E1D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91316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lv-LV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AB627-F7B8-4E03-93F7-307FC55B7E1D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1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lv-LV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AB627-F7B8-4E03-93F7-307FC55B7E1D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1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lv-LV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7C407-AC88-45EB-97E3-832BAF144BB2}" type="slidenum">
              <a:rPr lang="en-US" altLang="lv-LV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87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lv-LV" dirty="0"/>
              <a:t>MC Management </a:t>
            </a:r>
            <a:r>
              <a:rPr lang="fr-FR" altLang="lv-LV" dirty="0" err="1"/>
              <a:t>Committee</a:t>
            </a:r>
            <a:r>
              <a:rPr lang="fr-FR" altLang="lv-LV" dirty="0"/>
              <a:t>, CG – </a:t>
            </a:r>
            <a:r>
              <a:rPr lang="fr-FR" altLang="lv-LV" dirty="0" err="1"/>
              <a:t>Core</a:t>
            </a:r>
            <a:r>
              <a:rPr lang="fr-FR" altLang="lv-LV" dirty="0"/>
              <a:t> Group; </a:t>
            </a:r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7C407-AC88-45EB-97E3-832BAF144BB2}" type="slidenum">
              <a:rPr lang="en-US" altLang="lv-LV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31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25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62871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9097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4916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6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4676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4195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B4D75-7298-4EFA-81F3-0313D9E360A5}" type="slidenum">
              <a:rPr lang="en-US" altLang="lv-LV" smtClean="0"/>
              <a:pPr/>
              <a:t>8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3927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v-LV" altLang="lv-LV" dirty="0"/>
              <a:t>EUROMENE network was established already in the </a:t>
            </a:r>
            <a:r>
              <a:rPr lang="en-GB" altLang="lv-LV"/>
              <a:t>2</a:t>
            </a:r>
            <a:r>
              <a:rPr lang="lv-LV" altLang="lv-LV"/>
              <a:t>0-ies</a:t>
            </a:r>
            <a:r>
              <a:rPr lang="lv-LV" altLang="lv-LV" dirty="0"/>
              <a:t>. However, the CSAs do not fit the demands / topic</a:t>
            </a:r>
            <a:endParaRPr lang="fr-FR" altLang="lv-LV" dirty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82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7063E1-7BBB-4617-95A8-B5B0152E4127}" type="slidenum">
              <a:rPr lang="en-US" altLang="lv-LV" sz="1300"/>
              <a:pPr eaLnBrk="1" hangingPunct="1">
                <a:spcBef>
                  <a:spcPct val="0"/>
                </a:spcBef>
              </a:pPr>
              <a:t>9</a:t>
            </a:fld>
            <a:endParaRPr lang="en-US" altLang="lv-LV" sz="1300"/>
          </a:p>
        </p:txBody>
      </p:sp>
    </p:spTree>
    <p:extLst>
      <p:ext uri="{BB962C8B-B14F-4D97-AF65-F5344CB8AC3E}">
        <p14:creationId xmlns:p14="http://schemas.microsoft.com/office/powerpoint/2010/main" val="52183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lv-LV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1463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2788" indent="-217488" defTabSz="463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99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71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43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1588" indent="-217488" defTabSz="463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AB627-F7B8-4E03-93F7-307FC55B7E1D}" type="slidenum">
              <a:rPr lang="en-US" altLang="lv-LV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lv-LV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8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461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7BFE7-F13A-4CAD-A856-FB7EF3487F32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68590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7377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6" y="370024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0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7AFAFE3-8F2B-4159-ABEC-A0006A75B2AD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47218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508375"/>
            <a:ext cx="381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8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  <a:p>
            <a:pPr lvl="1"/>
            <a:r>
              <a:rPr lang="en-US" dirty="0"/>
              <a:t>Deuxième niveau</a:t>
            </a:r>
          </a:p>
          <a:p>
            <a:pPr lvl="2"/>
            <a:r>
              <a:rPr lang="en-US" dirty="0"/>
              <a:t>Troisième niveau</a:t>
            </a:r>
          </a:p>
          <a:p>
            <a:pPr lvl="3"/>
            <a:r>
              <a:rPr lang="en-US" dirty="0"/>
              <a:t>Quatrième niveau</a:t>
            </a:r>
          </a:p>
          <a:p>
            <a:pPr lvl="4"/>
            <a:r>
              <a:rPr lang="en-US" dirty="0"/>
              <a:t>Cinquième niveau</a:t>
            </a:r>
            <a:endParaRPr lang="de-A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Cliquez pour modifier les styles du texte du masque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Cliquez pour modifier les styles du texte du masque</a:t>
            </a:r>
          </a:p>
          <a:p>
            <a:pPr lvl="1"/>
            <a:r>
              <a:rPr lang="en-US" dirty="0" err="1"/>
              <a:t>Deuxième niveau</a:t>
            </a:r>
          </a:p>
          <a:p>
            <a:pPr lvl="2"/>
            <a:r>
              <a:rPr lang="en-US" dirty="0" err="1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88519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2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315200" y="6115177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56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4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77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3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77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199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Font typeface="Arial"/>
              <a:buChar char="•"/>
              <a:defRPr sz="3139">
                <a:solidFill>
                  <a:schemeClr val="accent2"/>
                </a:solidFill>
              </a:defRPr>
            </a:lvl2pPr>
            <a:lvl3pPr marL="1055103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3pPr>
            <a:lvl4pPr marL="1477145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4pPr>
            <a:lvl5pPr marL="1899186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EAC3CF2-C693-4DA8-A0D0-81B6A9A29E6E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94427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6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54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E46BF6B3-FA06-41A3-A6B3-28CA7FE555A5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03919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% of XY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3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33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4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83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5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6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3" y="34449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78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text</a:t>
            </a:r>
            <a:r>
              <a:rPr lang="de-AT" dirty="0"/>
              <a:t> </a:t>
            </a:r>
            <a:r>
              <a:rPr lang="de-AT" dirty="0" err="1"/>
              <a:t>styles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FF2EE4F-A99D-43EF-85E3-AA23EF945AB5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409469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139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108DCDF-5A7F-40C9-89C2-576CA78BD793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732889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4" y="428063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22736BA-5F70-40FA-ADF9-86350E6203B2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691448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2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2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2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D7F08A35-BB1B-4AEE-91BA-AB0BA85DBB02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535162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3944137-DF2F-4327-A7AE-C4188C3BBCA6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675084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9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DB19FBB3-E787-4CA9-B200-E9783BB98818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158979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21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70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04322E3-A64D-46B2-852D-B62BC3619C65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4081291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5C9C5AE9-D932-4039-8EAA-1414504FC925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034871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274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5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5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21" y="370025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5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1B1195F-060D-4EE9-9A42-7A66F340F624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902874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60700"/>
            <a:ext cx="444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9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62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28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% of XY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3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33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4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83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5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6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0" y="34448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4721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36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FD6B6FF1-6FF7-4604-A33F-9AA9B1D3900C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358247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C845FD56-9C49-4550-B2D8-7C1AA66696AB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151700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963C41A8-C8DF-47A7-9600-71F3AA65055D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912082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2pPr>
            <a:lvl3pPr marL="1055103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3pPr>
            <a:lvl4pPr marL="1477145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4pPr>
            <a:lvl5pPr marL="1899186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text</a:t>
            </a:r>
            <a:r>
              <a:rPr lang="de-AT" dirty="0"/>
              <a:t> </a:t>
            </a:r>
            <a:r>
              <a:rPr lang="de-AT" dirty="0" err="1"/>
              <a:t>styles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192B7633-4FCC-488A-97C5-83E579ECAC6F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940143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4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77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3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77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73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Font typeface="Arial"/>
              <a:buChar char="•"/>
              <a:defRPr sz="3139">
                <a:solidFill>
                  <a:schemeClr val="accent2"/>
                </a:solidFill>
              </a:defRPr>
            </a:lvl2pPr>
            <a:lvl3pPr marL="1055103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3pPr>
            <a:lvl4pPr marL="1477145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4pPr>
            <a:lvl5pPr marL="1899186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CF88329D-BDD1-472E-B307-ADEA41065C6E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4073788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6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54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CD42C00-69F0-4835-A534-FE8826948944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644837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% of XY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3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33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4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83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5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6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3" y="34449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0416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139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22CEBA0-ED2C-4EE8-A0A6-181D3D5B7C75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69834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629AA1F-D0E3-4CC5-9296-FA4E35E5F4BC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846357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4" y="428063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89AD92E-00F7-46A2-A296-37EE0902C359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764479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2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2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2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3D9B8AA6-4D9E-4B45-8DD0-FE1361874A90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56687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26B6C550-AD78-4A2F-8D24-9E6884BF0A2D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014387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9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E1ABFD2C-ABBE-46C0-9CF4-CC36E0C3A40D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950492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21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70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5DE9A130-14D9-401D-B72D-C21995DF0CF0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898931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E12F7B78-3FA8-4263-A6AF-7DB1BB4BAC01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960666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99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5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5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21" y="370025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5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36234BDD-8C5A-4A70-87CF-DED2053AD7BA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085756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60700"/>
            <a:ext cx="444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9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62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9142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1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699" y="428062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20BF218-B353-477F-A7B2-11DBA23D2444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885161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EC81662A-4DD2-4662-BC06-EB639238FD63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803746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F1BC4540-EFC8-45CE-AEE4-90DC98AC52AA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8135441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9359D117-F6AC-408A-865F-BA3E827EF688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939695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2pPr>
            <a:lvl3pPr marL="1055103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3pPr>
            <a:lvl4pPr marL="1477145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4pPr>
            <a:lvl5pPr marL="1899186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text</a:t>
            </a:r>
            <a:r>
              <a:rPr lang="de-AT" dirty="0"/>
              <a:t> </a:t>
            </a:r>
            <a:r>
              <a:rPr lang="de-AT" dirty="0" err="1"/>
              <a:t>styles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0E448FFB-E8C1-4A53-BF8E-FD4ADE73BAF2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14412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4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77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3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77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581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Font typeface="Arial"/>
              <a:buChar char="•"/>
              <a:defRPr sz="3139">
                <a:solidFill>
                  <a:schemeClr val="accent2"/>
                </a:solidFill>
              </a:defRPr>
            </a:lvl2pPr>
            <a:lvl3pPr marL="1055103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3pPr>
            <a:lvl4pPr marL="1477145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4pPr>
            <a:lvl5pPr marL="1899186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D3378603-A340-421C-8374-DA938C7A520A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466067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6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54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65C3FA6E-386A-4F10-8DA1-B526DE5B8ABA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498390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% of XY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3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33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4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83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5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6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3" y="34449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326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139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D1996AEF-79AF-4D30-B5B8-EDACB1BFEAF8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633208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4" y="428063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AB2AF9F-1187-433C-8726-2DDACCAE57F4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91515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DD3F38B-38AC-4584-86FC-6A6ABA895BC6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071204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2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2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2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2C7F82BA-B6EC-49C4-87F7-ABBA5765B3D4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776364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5AFA9362-33A6-43F0-9BB2-2005971CDB39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4094717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9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36FD11C9-3EC1-4582-89AD-3121992A8A5B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606688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21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70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1D05ABE5-FC13-4603-A66A-4981006A839F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527393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D1599A8-0570-47F9-881A-8D712228088B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71008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3864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5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5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21" y="370025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5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577143C2-F9EE-4AB3-AF6A-055008B8A4AF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316582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60700"/>
            <a:ext cx="444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9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62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26495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36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8E026B7B-AD52-46A8-BE6F-B281C630DA6B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59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E9BB426-FC9D-49B1-8E85-2A52B0B65159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943277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5F859A54-D519-423B-AF94-8722A265D90F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8920442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57760159-77B0-4080-817D-6A21329B042F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54159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2pPr>
            <a:lvl3pPr marL="1055103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3pPr>
            <a:lvl4pPr marL="1477145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4pPr>
            <a:lvl5pPr marL="1899186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text</a:t>
            </a:r>
            <a:r>
              <a:rPr lang="de-AT" dirty="0"/>
              <a:t> </a:t>
            </a:r>
            <a:r>
              <a:rPr lang="de-AT" dirty="0" err="1"/>
              <a:t>styles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A3AA1F64-371A-4AFB-AC0E-F11220B162ED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343288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4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77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1" i="0" kern="1200" spc="-46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3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85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77" b="0" i="0" kern="1200" spc="-46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79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Font typeface="Arial"/>
              <a:buChar char="•"/>
              <a:defRPr sz="3139">
                <a:solidFill>
                  <a:schemeClr val="accent2"/>
                </a:solidFill>
              </a:defRPr>
            </a:lvl2pPr>
            <a:lvl3pPr marL="1055103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3pPr>
            <a:lvl4pPr marL="1477145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4pPr>
            <a:lvl5pPr marL="1899186" indent="-211021">
              <a:buFont typeface="Arial"/>
              <a:buChar char="•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C3F268A2-2B92-4337-B7C3-48FD011DCC00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7426412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6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954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99053F5B-8731-4004-A483-31DFE077E284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341334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8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Text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bg1"/>
                          </a:solidFill>
                        </a:rPr>
                        <a:t>% of XY</a:t>
                      </a: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3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33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4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83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5</a:t>
                      </a: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91438" marR="914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Line 6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3" y="34449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398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139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33782E3D-7591-44D4-9ED1-D3341223CEAC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3040564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704" y="428063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DBE4B82-5EDE-46FE-85CB-D4A499C4A78E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0914451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2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2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2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21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8ED036B4-DEF0-44E5-8FA3-81EAAEEF8505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59001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4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5D9938-4FDA-4AA2-9153-161B0B2D473A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682651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1FA03302-9C65-478D-85A7-C45EC425E2AE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480728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9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9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70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D6C2888B-1BC4-4A43-ABA6-E3297C82E6F9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155671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21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49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70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D56CFE7E-4BF3-4A0D-BD0C-8045697E8969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5491347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9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0A89EF4E-244D-4D37-9F72-A31D0D4817EC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1296795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0161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21" y="167675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5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21" y="370025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5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15" baseline="0">
                <a:solidFill>
                  <a:schemeClr val="accent2"/>
                </a:solidFill>
              </a:defRPr>
            </a:lvl1pPr>
            <a:lvl2pPr>
              <a:defRPr sz="3139">
                <a:solidFill>
                  <a:schemeClr val="accent2"/>
                </a:solidFill>
              </a:defRPr>
            </a:lvl2pPr>
            <a:lvl3pPr marL="1345880">
              <a:defRPr sz="3139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7751E10-086E-45E7-BD31-BFF6A46E1472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1699039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60700"/>
            <a:ext cx="444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9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62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2204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85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424122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11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8ED70344-7451-4873-B091-17DFB67863DD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4802774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5F1ED9DF-AB78-48C6-ADA0-ACE01B2F1F3E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28775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6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8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3072B43-BAEA-4384-BA5D-D889B5453100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11417260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181225" y="6597650"/>
            <a:ext cx="4384675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842963">
              <a:defRPr sz="1200">
                <a:solidFill>
                  <a:srgbClr val="1F5C9F"/>
                </a:solidFill>
                <a:ea typeface="ＭＳ Ｐゴシック" panose="020B0600070205080204" pitchFamily="34" charset="-128"/>
              </a:defRPr>
            </a:lvl1pPr>
          </a:lstStyle>
          <a:p>
            <a:r>
              <a:rPr lang="en-GB" altLang="lv-LV"/>
              <a:t>IC1001 Kick-Off Meeting - </a:t>
            </a:r>
            <a:fld id="{1843C68E-6787-4018-BCA5-FACAE715E7DD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7978347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08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16531" indent="-316531">
              <a:buFont typeface="Arial"/>
              <a:buChar char="•"/>
              <a:defRPr sz="3139">
                <a:solidFill>
                  <a:schemeClr val="accent2"/>
                </a:solidFill>
              </a:defRPr>
            </a:lvl1pPr>
            <a:lvl2pPr marL="685817" indent="-263776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2pPr>
            <a:lvl3pPr marL="1055103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3pPr>
            <a:lvl4pPr marL="1477145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4pPr>
            <a:lvl5pPr marL="1899186" indent="-211021">
              <a:buClr>
                <a:schemeClr val="accent1"/>
              </a:buClr>
              <a:buFont typeface="Wingdings" charset="2"/>
              <a:buChar char="§"/>
              <a:defRPr sz="3139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text</a:t>
            </a:r>
            <a:r>
              <a:rPr lang="de-AT" dirty="0"/>
              <a:t> </a:t>
            </a:r>
            <a:r>
              <a:rPr lang="de-AT" dirty="0" err="1"/>
              <a:t>styles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E7E6AF2-3791-4563-98D6-AF15D22A7CC6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4791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7862147-FE86-4611-9BE3-9458C5500818}" type="slidenum">
              <a:rPr lang="de-DE" altLang="lv-LV"/>
              <a:pPr/>
              <a:t>‹#›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54852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101" r:id="rId1"/>
    <p:sldLayoutId id="2147488102" r:id="rId2"/>
    <p:sldLayoutId id="2147488103" r:id="rId3"/>
    <p:sldLayoutId id="2147488104" r:id="rId4"/>
    <p:sldLayoutId id="2147488105" r:id="rId5"/>
    <p:sldLayoutId id="2147488106" r:id="rId6"/>
    <p:sldLayoutId id="2147488107" r:id="rId7"/>
    <p:sldLayoutId id="2147488108" r:id="rId8"/>
    <p:sldLayoutId id="2147488109" r:id="rId9"/>
    <p:sldLayoutId id="2147488110" r:id="rId10"/>
    <p:sldLayoutId id="2147488111" r:id="rId11"/>
    <p:sldLayoutId id="2147488112" r:id="rId12"/>
    <p:sldLayoutId id="2147488113" r:id="rId13"/>
    <p:sldLayoutId id="2147488096" r:id="rId14"/>
    <p:sldLayoutId id="2147488115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116" r:id="rId1"/>
    <p:sldLayoutId id="2147488117" r:id="rId2"/>
    <p:sldLayoutId id="2147488118" r:id="rId3"/>
    <p:sldLayoutId id="2147488119" r:id="rId4"/>
    <p:sldLayoutId id="2147488120" r:id="rId5"/>
    <p:sldLayoutId id="2147488121" r:id="rId6"/>
    <p:sldLayoutId id="2147488122" r:id="rId7"/>
    <p:sldLayoutId id="2147488123" r:id="rId8"/>
    <p:sldLayoutId id="2147488124" r:id="rId9"/>
    <p:sldLayoutId id="2147488125" r:id="rId10"/>
    <p:sldLayoutId id="2147488126" r:id="rId11"/>
    <p:sldLayoutId id="2147488127" r:id="rId12"/>
    <p:sldLayoutId id="2147488128" r:id="rId13"/>
    <p:sldLayoutId id="2147488129" r:id="rId14"/>
    <p:sldLayoutId id="2147488097" r:id="rId15"/>
    <p:sldLayoutId id="2147488130" r:id="rId16"/>
    <p:sldLayoutId id="2147488131" r:id="rId17"/>
    <p:sldLayoutId id="2147488132" r:id="rId18"/>
    <p:sldLayoutId id="2147488133" r:id="rId19"/>
  </p:sldLayoutIdLst>
  <p:hf hdr="0" ftr="0" dt="0"/>
  <p:txStyles>
    <p:titleStyle>
      <a:lvl1pPr algn="ctr" defTabSz="420688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5913" indent="-315913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134" r:id="rId1"/>
    <p:sldLayoutId id="2147488135" r:id="rId2"/>
    <p:sldLayoutId id="2147488136" r:id="rId3"/>
    <p:sldLayoutId id="2147488137" r:id="rId4"/>
    <p:sldLayoutId id="2147488138" r:id="rId5"/>
    <p:sldLayoutId id="2147488139" r:id="rId6"/>
    <p:sldLayoutId id="2147488140" r:id="rId7"/>
    <p:sldLayoutId id="2147488141" r:id="rId8"/>
    <p:sldLayoutId id="2147488142" r:id="rId9"/>
    <p:sldLayoutId id="2147488143" r:id="rId10"/>
    <p:sldLayoutId id="2147488144" r:id="rId11"/>
    <p:sldLayoutId id="2147488145" r:id="rId12"/>
    <p:sldLayoutId id="2147488146" r:id="rId13"/>
    <p:sldLayoutId id="2147488147" r:id="rId14"/>
    <p:sldLayoutId id="2147488098" r:id="rId15"/>
    <p:sldLayoutId id="2147488148" r:id="rId16"/>
    <p:sldLayoutId id="2147488149" r:id="rId17"/>
    <p:sldLayoutId id="2147488150" r:id="rId18"/>
    <p:sldLayoutId id="2147488151" r:id="rId19"/>
  </p:sldLayoutIdLst>
  <p:hf hdr="0" ftr="0" dt="0"/>
  <p:txStyles>
    <p:titleStyle>
      <a:lvl1pPr algn="ctr" defTabSz="420688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5913" indent="-315913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152" r:id="rId1"/>
    <p:sldLayoutId id="2147488153" r:id="rId2"/>
    <p:sldLayoutId id="2147488154" r:id="rId3"/>
    <p:sldLayoutId id="2147488155" r:id="rId4"/>
    <p:sldLayoutId id="2147488156" r:id="rId5"/>
    <p:sldLayoutId id="2147488157" r:id="rId6"/>
    <p:sldLayoutId id="2147488158" r:id="rId7"/>
    <p:sldLayoutId id="2147488159" r:id="rId8"/>
    <p:sldLayoutId id="2147488160" r:id="rId9"/>
    <p:sldLayoutId id="2147488161" r:id="rId10"/>
    <p:sldLayoutId id="2147488162" r:id="rId11"/>
    <p:sldLayoutId id="2147488163" r:id="rId12"/>
    <p:sldLayoutId id="2147488164" r:id="rId13"/>
    <p:sldLayoutId id="2147488165" r:id="rId14"/>
    <p:sldLayoutId id="2147488099" r:id="rId15"/>
    <p:sldLayoutId id="2147488166" r:id="rId16"/>
    <p:sldLayoutId id="2147488167" r:id="rId17"/>
    <p:sldLayoutId id="2147488168" r:id="rId18"/>
    <p:sldLayoutId id="2147488169" r:id="rId19"/>
  </p:sldLayoutIdLst>
  <p:hf hdr="0" ftr="0" dt="0"/>
  <p:txStyles>
    <p:titleStyle>
      <a:lvl1pPr algn="ctr" defTabSz="420688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4206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5913" indent="-315913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4206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170" r:id="rId1"/>
    <p:sldLayoutId id="2147488171" r:id="rId2"/>
    <p:sldLayoutId id="2147488172" r:id="rId3"/>
    <p:sldLayoutId id="2147488173" r:id="rId4"/>
    <p:sldLayoutId id="2147488174" r:id="rId5"/>
    <p:sldLayoutId id="2147488175" r:id="rId6"/>
    <p:sldLayoutId id="2147488176" r:id="rId7"/>
    <p:sldLayoutId id="2147488177" r:id="rId8"/>
    <p:sldLayoutId id="2147488178" r:id="rId9"/>
    <p:sldLayoutId id="2147488179" r:id="rId10"/>
    <p:sldLayoutId id="2147488180" r:id="rId11"/>
    <p:sldLayoutId id="2147488181" r:id="rId12"/>
    <p:sldLayoutId id="2147488182" r:id="rId13"/>
    <p:sldLayoutId id="2147488183" r:id="rId14"/>
    <p:sldLayoutId id="2147488100" r:id="rId15"/>
    <p:sldLayoutId id="2147488184" r:id="rId16"/>
    <p:sldLayoutId id="2147488185" r:id="rId17"/>
    <p:sldLayoutId id="2147488186" r:id="rId18"/>
    <p:sldLayoutId id="2147488187" r:id="rId19"/>
    <p:sldLayoutId id="2147488188" r:id="rId20"/>
  </p:sldLayoutIdLst>
  <p:hf hdr="0" ftr="0" dt="0"/>
  <p:txStyles>
    <p:titleStyle>
      <a:lvl1pPr algn="ctr" defTabSz="420688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20688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5913" indent="-315913" algn="l" defTabSz="4206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defTabSz="4206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4206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4206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42068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COST_Actions/ca/CA15111?manage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33165" y="1882588"/>
            <a:ext cx="5662088" cy="231272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EUROMENE</a:t>
            </a:r>
            <a:endParaRPr lang="en-GB" sz="4000" dirty="0"/>
          </a:p>
          <a:p>
            <a:pPr>
              <a:spcBef>
                <a:spcPts val="0"/>
              </a:spcBef>
            </a:pPr>
            <a:r>
              <a:rPr lang="en-US" sz="3200" dirty="0"/>
              <a:t>European Network on </a:t>
            </a:r>
            <a:r>
              <a:rPr lang="en-US" sz="3200" dirty="0" err="1"/>
              <a:t>Myalgic</a:t>
            </a:r>
            <a:r>
              <a:rPr lang="en-US" sz="3200" dirty="0"/>
              <a:t> </a:t>
            </a:r>
            <a:r>
              <a:rPr lang="en-US" sz="2800" dirty="0"/>
              <a:t>Encephalomyelitis</a:t>
            </a:r>
            <a:r>
              <a:rPr lang="en-US" sz="3200" dirty="0"/>
              <a:t>/ 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Chronic Fatigue Syndrome</a:t>
            </a:r>
            <a:endParaRPr lang="en-GB" sz="3200" dirty="0"/>
          </a:p>
          <a:p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94338" y="4312292"/>
            <a:ext cx="7033847" cy="526333"/>
          </a:xfrm>
        </p:spPr>
        <p:txBody>
          <a:bodyPr/>
          <a:lstStyle/>
          <a:p>
            <a:r>
              <a:rPr lang="en-GB" sz="1800" dirty="0" err="1"/>
              <a:t>U.Berkis</a:t>
            </a:r>
            <a:r>
              <a:rPr lang="en-GB" sz="1800" dirty="0"/>
              <a:t>, E.</a:t>
            </a:r>
            <a:r>
              <a:rPr lang="en-US" sz="1800" dirty="0"/>
              <a:t>Bole Strand,</a:t>
            </a:r>
            <a:r>
              <a:rPr lang="en-GB" sz="1800" dirty="0"/>
              <a:t> J.</a:t>
            </a:r>
            <a:r>
              <a:rPr lang="en-US" sz="1800" dirty="0"/>
              <a:t>Castro-Marrero, E.Lacerda</a:t>
            </a:r>
            <a:r>
              <a:rPr lang="en-US" sz="1800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800" dirty="0"/>
              <a:t>, </a:t>
            </a:r>
            <a:r>
              <a:rPr lang="en-US" sz="1800" dirty="0" err="1"/>
              <a:t>L.Lorusso</a:t>
            </a:r>
            <a:r>
              <a:rPr lang="en-US" sz="1800" dirty="0"/>
              <a:t>, </a:t>
            </a:r>
            <a:r>
              <a:rPr lang="en-US" sz="1800" dirty="0" err="1"/>
              <a:t>M.Murovska</a:t>
            </a:r>
            <a:r>
              <a:rPr lang="en-US" sz="1800" dirty="0"/>
              <a:t>, </a:t>
            </a:r>
            <a:r>
              <a:rPr lang="en-US" sz="1800" dirty="0" err="1"/>
              <a:t>D.Pheby</a:t>
            </a:r>
            <a:r>
              <a:rPr lang="en-US" sz="1800" dirty="0"/>
              <a:t>, C. </a:t>
            </a:r>
            <a:r>
              <a:rPr lang="en-US" sz="1800" dirty="0" err="1"/>
              <a:t>Scheibenbogen</a:t>
            </a:r>
            <a:r>
              <a:rPr lang="en-US" sz="1800" dirty="0"/>
              <a:t>, E. </a:t>
            </a:r>
            <a:r>
              <a:rPr lang="en-US" sz="1800" dirty="0" err="1"/>
              <a:t>Shikova-Lekova</a:t>
            </a:r>
            <a:endParaRPr lang="en-GB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929736" y="5216811"/>
            <a:ext cx="5698449" cy="7771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b="1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lv-LV" altLang="lv-LV" sz="1800" dirty="0">
                <a:solidFill>
                  <a:srgbClr val="56585B"/>
                </a:solidFill>
                <a:ea typeface="Times New Roman" panose="02020603050405020304" pitchFamily="18" charset="0"/>
              </a:rPr>
              <a:t>Dr. </a:t>
            </a:r>
            <a:r>
              <a:rPr lang="en-GB" altLang="lv-LV" sz="1800" dirty="0">
                <a:solidFill>
                  <a:srgbClr val="56585B"/>
                </a:solidFill>
                <a:ea typeface="Times New Roman" panose="02020603050405020304" pitchFamily="18" charset="0"/>
              </a:rPr>
              <a:t>Eliana M Lacerda – Co-Chair</a:t>
            </a:r>
            <a:r>
              <a:rPr lang="lv-LV" altLang="lv-LV" sz="1800" dirty="0">
                <a:solidFill>
                  <a:srgbClr val="56585B"/>
                </a:solidFill>
                <a:ea typeface="Times New Roman" panose="02020603050405020304" pitchFamily="18" charset="0"/>
              </a:rPr>
              <a:t> CA15111 EUROMENE</a:t>
            </a:r>
            <a:endParaRPr lang="en-GB" altLang="lv-LV" sz="1800" dirty="0">
              <a:solidFill>
                <a:srgbClr val="56585B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altLang="lv-LV" sz="1800" dirty="0">
                <a:solidFill>
                  <a:srgbClr val="56585B"/>
                </a:solidFill>
                <a:ea typeface="Times New Roman" panose="02020603050405020304" pitchFamily="18" charset="0"/>
              </a:rPr>
              <a:t>London School of Hygiene &amp; Tropical Medicine</a:t>
            </a:r>
            <a:endParaRPr lang="en-US" altLang="lv-LV" sz="1800" dirty="0">
              <a:solidFill>
                <a:srgbClr val="56585B"/>
              </a:solidFill>
              <a:ea typeface="Times New Roman" panose="02020603050405020304" pitchFamily="18" charset="0"/>
            </a:endParaRPr>
          </a:p>
          <a:p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29000" y="5993934"/>
            <a:ext cx="5447372" cy="437932"/>
          </a:xfrm>
        </p:spPr>
        <p:txBody>
          <a:bodyPr/>
          <a:lstStyle/>
          <a:p>
            <a:r>
              <a:rPr lang="en-GB" dirty="0"/>
              <a:t>October - 2016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9" y="2495828"/>
            <a:ext cx="1450974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78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405732" y="264427"/>
            <a:ext cx="692626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lv-LV" sz="3200" dirty="0">
                <a:solidFill>
                  <a:schemeClr val="tx2"/>
                </a:solidFill>
              </a:rPr>
              <a:t>	 </a:t>
            </a: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481914" y="1271885"/>
            <a:ext cx="8229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altLang="lv-LV" sz="2800" b="1" dirty="0">
                <a:solidFill>
                  <a:srgbClr val="56585B"/>
                </a:solidFill>
                <a:ea typeface="Times New Roman" panose="02020603050405020304" pitchFamily="18" charset="0"/>
              </a:rPr>
              <a:t>Dec 2014 – </a:t>
            </a:r>
            <a:r>
              <a:rPr lang="lv-LV" altLang="lv-LV" sz="2800" dirty="0">
                <a:solidFill>
                  <a:schemeClr val="tx2"/>
                </a:solidFill>
              </a:rPr>
              <a:t>COST </a:t>
            </a:r>
            <a:r>
              <a:rPr lang="en-GB" altLang="lv-LV" sz="2800" dirty="0">
                <a:solidFill>
                  <a:schemeClr val="tx2"/>
                </a:solidFill>
              </a:rPr>
              <a:t>Association open call for 					   proposals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altLang="lv-LV" sz="2800" b="1" dirty="0">
                <a:solidFill>
                  <a:srgbClr val="56585B"/>
                </a:solidFill>
                <a:ea typeface="Times New Roman" panose="02020603050405020304" pitchFamily="18" charset="0"/>
              </a:rPr>
              <a:t>Mar 2015 – </a:t>
            </a:r>
            <a:r>
              <a:rPr lang="en-GB" altLang="lv-LV" sz="2800" dirty="0">
                <a:solidFill>
                  <a:schemeClr val="tx2"/>
                </a:solidFill>
              </a:rPr>
              <a:t>EUROMENE proposal submission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altLang="lv-LV" sz="2800" b="1" dirty="0">
                <a:solidFill>
                  <a:srgbClr val="56585B"/>
                </a:solidFill>
                <a:ea typeface="Times New Roman" panose="02020603050405020304" pitchFamily="18" charset="0"/>
              </a:rPr>
              <a:t>Nov 2015 – </a:t>
            </a:r>
            <a:r>
              <a:rPr lang="en-GB" altLang="lv-LV" sz="2800" dirty="0">
                <a:solidFill>
                  <a:schemeClr val="tx2"/>
                </a:solidFill>
              </a:rPr>
              <a:t>Consensus Evaluation Report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altLang="lv-LV" sz="2800" dirty="0">
                <a:solidFill>
                  <a:schemeClr val="tx2"/>
                </a:solidFill>
              </a:rPr>
              <a:t>				 Scientific Committee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altLang="lv-LV" sz="2800" b="1" dirty="0">
                <a:solidFill>
                  <a:srgbClr val="56585B"/>
                </a:solidFill>
                <a:ea typeface="Times New Roman" panose="02020603050405020304" pitchFamily="18" charset="0"/>
              </a:rPr>
              <a:t>Apr 2016 – </a:t>
            </a:r>
            <a:r>
              <a:rPr lang="en-GB" altLang="lv-LV" sz="2800" dirty="0">
                <a:solidFill>
                  <a:schemeClr val="tx2"/>
                </a:solidFill>
              </a:rPr>
              <a:t>Management Committee meeting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altLang="lv-LV" sz="2800" b="1" dirty="0">
                <a:solidFill>
                  <a:srgbClr val="56585B"/>
                </a:solidFill>
              </a:rPr>
              <a:t>				</a:t>
            </a:r>
            <a:r>
              <a:rPr lang="en-GB" altLang="lv-LV" sz="2800" dirty="0">
                <a:solidFill>
                  <a:schemeClr val="tx2"/>
                </a:solidFill>
              </a:rPr>
              <a:t>Memorandum of Understanding</a:t>
            </a:r>
            <a:endParaRPr lang="en-GB" altLang="lv-LV" sz="2800" dirty="0">
              <a:solidFill>
                <a:schemeClr val="tx2"/>
              </a:solidFill>
              <a:hlinkClick r:id="rId3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altLang="lv-LV" sz="2800" dirty="0">
                <a:solidFill>
                  <a:schemeClr val="tx2"/>
                </a:solidFill>
              </a:rPr>
              <a:t>					Implementation of the COST Action  </a:t>
            </a:r>
          </a:p>
          <a:p>
            <a:pPr marL="444500" lvl="1" indent="12700">
              <a:spcBef>
                <a:spcPts val="300"/>
              </a:spcBef>
              <a:spcAft>
                <a:spcPts val="300"/>
              </a:spcAft>
            </a:pPr>
            <a:r>
              <a:rPr lang="en-GB" altLang="lv-LV" sz="2800" dirty="0">
                <a:solidFill>
                  <a:schemeClr val="tx2"/>
                </a:solidFill>
              </a:rPr>
              <a:t>				EUROMENE - CA 15111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altLang="lv-LV" sz="2000" b="1" dirty="0">
                <a:solidFill>
                  <a:srgbClr val="56585B"/>
                </a:solidFill>
                <a:ea typeface="Times New Roman" panose="02020603050405020304" pitchFamily="18" charset="0"/>
                <a:hlinkClick r:id="rId3"/>
              </a:rPr>
              <a:t>http://www.cost.eu/COST_Actions/ca/CA15111?management</a:t>
            </a:r>
            <a:endParaRPr lang="lv-LV" altLang="lv-LV" sz="2000" b="1" dirty="0">
              <a:solidFill>
                <a:srgbClr val="56585B"/>
              </a:solidFill>
              <a:ea typeface="Times New Roman" panose="02020603050405020304" pitchFamily="18" charset="0"/>
            </a:endParaRPr>
          </a:p>
        </p:txBody>
      </p:sp>
      <p:pic>
        <p:nvPicPr>
          <p:cNvPr id="98308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407209" y="370834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2"/>
                </a:solidFill>
              </a:rPr>
              <a:t>EUROMENE Timeline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lv-LV" altLang="lv-LV" sz="3200" dirty="0">
                <a:solidFill>
                  <a:srgbClr val="2A678B"/>
                </a:solidFill>
              </a:rPr>
              <a:t>COST Action 15111 EUROMENE</a:t>
            </a:r>
            <a:r>
              <a:rPr lang="en-US" altLang="lv-LV" sz="3200" dirty="0">
                <a:solidFill>
                  <a:srgbClr val="2A678B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51931" y="2508861"/>
            <a:ext cx="7063357" cy="1560722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accent6"/>
                </a:solidFill>
              </a:rPr>
              <a:t>MC nominations by </a:t>
            </a:r>
            <a:r>
              <a:rPr lang="lv-LV" sz="2400" dirty="0">
                <a:solidFill>
                  <a:schemeClr val="accent6"/>
                </a:solidFill>
              </a:rPr>
              <a:t>a </a:t>
            </a:r>
            <a:r>
              <a:rPr lang="en-GB" sz="2400" dirty="0">
                <a:solidFill>
                  <a:schemeClr val="accent6"/>
                </a:solidFill>
              </a:rPr>
              <a:t>national representative, in </a:t>
            </a:r>
            <a:r>
              <a:rPr lang="lv-LV" sz="2400" dirty="0">
                <a:solidFill>
                  <a:schemeClr val="accent6"/>
                </a:solidFill>
              </a:rPr>
              <a:t>case of competing groups</a:t>
            </a:r>
            <a:endParaRPr lang="en-GB" sz="2400" dirty="0">
              <a:solidFill>
                <a:schemeClr val="accent6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2400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F2EE4F-A99D-43EF-85E3-AA23EF945AB5}" type="slidenum">
              <a:rPr lang="de-DE" altLang="lv-LV" smtClean="0"/>
              <a:pPr/>
              <a:t>11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70810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8" y="239713"/>
            <a:ext cx="692626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>
                <a:solidFill>
                  <a:schemeClr val="tx2"/>
                </a:solidFill>
              </a:rPr>
              <a:t>COST Action 15111 EUROMENE</a:t>
            </a:r>
            <a:r>
              <a:rPr lang="en-US" altLang="lv-LV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00049" y="1350963"/>
            <a:ext cx="445770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7675" lvl="1" indent="-266700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accent6"/>
                </a:solidFill>
              </a:rPr>
              <a:t>COST </a:t>
            </a:r>
            <a:r>
              <a:rPr lang="en-GB" sz="2400" dirty="0">
                <a:solidFill>
                  <a:srgbClr val="56585B"/>
                </a:solidFill>
              </a:rPr>
              <a:t>Member Countries </a:t>
            </a:r>
            <a:endParaRPr lang="en-GB" sz="2400" dirty="0">
              <a:solidFill>
                <a:schemeClr val="accent6"/>
              </a:solidFill>
            </a:endParaRPr>
          </a:p>
          <a:p>
            <a:pPr lvl="1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chemeClr val="accent6"/>
              </a:solidFill>
            </a:endParaRPr>
          </a:p>
          <a:p>
            <a:pPr marL="180975"/>
            <a:r>
              <a:rPr lang="en-GB" dirty="0">
                <a:solidFill>
                  <a:srgbClr val="56585B"/>
                </a:solidFill>
              </a:rPr>
              <a:t>Austria, </a:t>
            </a:r>
            <a:r>
              <a:rPr lang="en-GB" dirty="0">
                <a:solidFill>
                  <a:srgbClr val="0000FF"/>
                </a:solidFill>
              </a:rPr>
              <a:t>Belgium</a:t>
            </a:r>
            <a:r>
              <a:rPr lang="en-GB" dirty="0">
                <a:solidFill>
                  <a:srgbClr val="56585B"/>
                </a:solidFill>
              </a:rPr>
              <a:t>, Bosnia and Herzegovina,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Bulgaria</a:t>
            </a:r>
            <a:r>
              <a:rPr lang="en-GB" dirty="0">
                <a:solidFill>
                  <a:srgbClr val="56585B"/>
                </a:solidFill>
              </a:rPr>
              <a:t>, Croatia, Cyprus, Czech Republic, </a:t>
            </a:r>
            <a:r>
              <a:rPr lang="en-GB" dirty="0">
                <a:solidFill>
                  <a:srgbClr val="0000FF"/>
                </a:solidFill>
              </a:rPr>
              <a:t>Denmark</a:t>
            </a:r>
            <a:r>
              <a:rPr lang="en-GB" dirty="0">
                <a:solidFill>
                  <a:srgbClr val="56585B"/>
                </a:solidFill>
              </a:rPr>
              <a:t>, Estonia, Finland, </a:t>
            </a:r>
            <a:r>
              <a:rPr lang="en-GB" dirty="0">
                <a:solidFill>
                  <a:srgbClr val="0000FF"/>
                </a:solidFill>
              </a:rPr>
              <a:t>France</a:t>
            </a:r>
            <a:r>
              <a:rPr lang="en-GB" dirty="0">
                <a:solidFill>
                  <a:srgbClr val="56585B"/>
                </a:solidFill>
              </a:rPr>
              <a:t>, </a:t>
            </a:r>
            <a:r>
              <a:rPr lang="en-GB" dirty="0">
                <a:solidFill>
                  <a:srgbClr val="0000FF"/>
                </a:solidFill>
              </a:rPr>
              <a:t>Germany</a:t>
            </a:r>
            <a:r>
              <a:rPr lang="en-GB" dirty="0">
                <a:solidFill>
                  <a:srgbClr val="56585B"/>
                </a:solidFill>
              </a:rPr>
              <a:t>, Greece, Hungary, Iceland, Ireland, </a:t>
            </a:r>
            <a:r>
              <a:rPr lang="en-GB" dirty="0">
                <a:solidFill>
                  <a:srgbClr val="0000FF"/>
                </a:solidFill>
              </a:rPr>
              <a:t>Italy</a:t>
            </a:r>
            <a:r>
              <a:rPr lang="en-GB" dirty="0">
                <a:solidFill>
                  <a:srgbClr val="56585B"/>
                </a:solidFill>
              </a:rPr>
              <a:t>,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Latvia</a:t>
            </a:r>
            <a:r>
              <a:rPr lang="en-GB" dirty="0">
                <a:solidFill>
                  <a:srgbClr val="56585B"/>
                </a:solidFill>
              </a:rPr>
              <a:t>,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Lithuania</a:t>
            </a:r>
            <a:r>
              <a:rPr lang="en-GB" dirty="0">
                <a:solidFill>
                  <a:srgbClr val="56585B"/>
                </a:solidFill>
              </a:rPr>
              <a:t>, Luxembourg, Malta, Montenegro, The Netherlands, </a:t>
            </a:r>
            <a:r>
              <a:rPr lang="en-GB" dirty="0">
                <a:solidFill>
                  <a:srgbClr val="0000FF"/>
                </a:solidFill>
              </a:rPr>
              <a:t>Norway</a:t>
            </a:r>
            <a:r>
              <a:rPr lang="en-GB" dirty="0">
                <a:solidFill>
                  <a:srgbClr val="56585B"/>
                </a:solidFill>
              </a:rPr>
              <a:t>, Poland, Portugal,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Romania</a:t>
            </a:r>
            <a:r>
              <a:rPr lang="en-GB" dirty="0">
                <a:solidFill>
                  <a:srgbClr val="56585B"/>
                </a:solidFill>
              </a:rPr>
              <a:t>,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Serbia</a:t>
            </a:r>
            <a:r>
              <a:rPr lang="en-GB" dirty="0">
                <a:solidFill>
                  <a:srgbClr val="56585B"/>
                </a:solidFill>
              </a:rPr>
              <a:t>, Slovakia, Slovenia, </a:t>
            </a:r>
            <a:r>
              <a:rPr lang="en-GB" dirty="0">
                <a:solidFill>
                  <a:srgbClr val="0000FF"/>
                </a:solidFill>
              </a:rPr>
              <a:t>Spain</a:t>
            </a:r>
            <a:r>
              <a:rPr lang="en-GB" dirty="0">
                <a:solidFill>
                  <a:srgbClr val="56585B"/>
                </a:solidFill>
              </a:rPr>
              <a:t>, </a:t>
            </a:r>
            <a:r>
              <a:rPr lang="en-GB" dirty="0">
                <a:solidFill>
                  <a:srgbClr val="0000FF"/>
                </a:solidFill>
              </a:rPr>
              <a:t>Sweden</a:t>
            </a:r>
            <a:r>
              <a:rPr lang="en-GB" dirty="0">
                <a:solidFill>
                  <a:srgbClr val="56585B"/>
                </a:solidFill>
              </a:rPr>
              <a:t>, Switzerland, Turkey, </a:t>
            </a:r>
            <a:r>
              <a:rPr lang="en-GB" dirty="0">
                <a:solidFill>
                  <a:srgbClr val="0000FF"/>
                </a:solidFill>
              </a:rPr>
              <a:t>United Kingdom </a:t>
            </a:r>
            <a:r>
              <a:rPr lang="en-GB" dirty="0">
                <a:solidFill>
                  <a:srgbClr val="56585B"/>
                </a:solidFill>
              </a:rPr>
              <a:t>and the former Yugoslav Republic of Macedonia</a:t>
            </a:r>
          </a:p>
        </p:txBody>
      </p:sp>
      <p:pic>
        <p:nvPicPr>
          <p:cNvPr id="9626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6045"/>
          <a:stretch/>
        </p:blipFill>
        <p:spPr>
          <a:xfrm>
            <a:off x="5343525" y="1965879"/>
            <a:ext cx="3381694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52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8" y="239713"/>
            <a:ext cx="692626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>
                <a:solidFill>
                  <a:schemeClr val="tx2"/>
                </a:solidFill>
              </a:rPr>
              <a:t>COST Action 15111 EUROMENE</a:t>
            </a:r>
            <a:r>
              <a:rPr lang="en-US" altLang="lv-LV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00050" y="1350963"/>
            <a:ext cx="4371976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7675" lvl="1" indent="-266700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accent6"/>
                </a:solidFill>
              </a:rPr>
              <a:t>COST Inclusiveness Target Countries (ITCs) </a:t>
            </a:r>
          </a:p>
          <a:p>
            <a:pPr lvl="1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GB" sz="2400" dirty="0">
              <a:solidFill>
                <a:schemeClr val="accent6"/>
              </a:solidFill>
            </a:endParaRPr>
          </a:p>
          <a:p>
            <a:pPr marL="457200" lvl="1" indent="0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GB" sz="2000" i="1" dirty="0">
                <a:solidFill>
                  <a:schemeClr val="accent6"/>
                </a:solidFill>
              </a:rPr>
              <a:t>Bosnia-Herzegovina,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Bulgaria</a:t>
            </a:r>
            <a:r>
              <a:rPr lang="en-GB" sz="2000" i="1" dirty="0">
                <a:solidFill>
                  <a:schemeClr val="accent6"/>
                </a:solidFill>
              </a:rPr>
              <a:t>, Cyprus, Czech Republic, Estonia, Croatia, Hungary,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Lithuania</a:t>
            </a:r>
            <a:r>
              <a:rPr lang="en-GB" sz="2000" i="1" dirty="0">
                <a:solidFill>
                  <a:schemeClr val="accent6"/>
                </a:solidFill>
              </a:rPr>
              <a:t>,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Latvia</a:t>
            </a:r>
            <a:r>
              <a:rPr lang="en-GB" sz="2000" i="1" dirty="0">
                <a:solidFill>
                  <a:schemeClr val="accent6"/>
                </a:solidFill>
              </a:rPr>
              <a:t>, Luxembourg, Malta, Montenegro, Poland, Portugal,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Romania</a:t>
            </a:r>
            <a:r>
              <a:rPr lang="en-GB" sz="2000" i="1" dirty="0">
                <a:solidFill>
                  <a:schemeClr val="accent6"/>
                </a:solidFill>
              </a:rPr>
              <a:t>, Slovenia, Slovakia, the former Yugoslav Republic of Macedonia,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Republic of Serbia </a:t>
            </a:r>
            <a:r>
              <a:rPr lang="en-GB" sz="2000" i="1" dirty="0">
                <a:solidFill>
                  <a:schemeClr val="accent6"/>
                </a:solidFill>
              </a:rPr>
              <a:t>and Turkey</a:t>
            </a:r>
          </a:p>
          <a:p>
            <a:pPr marL="457200" lvl="1" indent="0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GB" sz="2400" i="1" dirty="0">
              <a:solidFill>
                <a:schemeClr val="accent6"/>
              </a:solidFill>
            </a:endParaRPr>
          </a:p>
        </p:txBody>
      </p:sp>
      <p:pic>
        <p:nvPicPr>
          <p:cNvPr id="9626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7086"/>
          <a:stretch/>
        </p:blipFill>
        <p:spPr>
          <a:xfrm>
            <a:off x="5276849" y="1656870"/>
            <a:ext cx="3334069" cy="34294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8" y="239713"/>
            <a:ext cx="692626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>
                <a:solidFill>
                  <a:schemeClr val="tx2"/>
                </a:solidFill>
              </a:rPr>
              <a:t>COST Action 15111 EUROMENE</a:t>
            </a:r>
            <a:r>
              <a:rPr lang="en-US" altLang="lv-LV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304800" y="1350963"/>
            <a:ext cx="399535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2925" lvl="1" indent="-357188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444500" algn="l"/>
              </a:tabLst>
              <a:defRPr/>
            </a:pPr>
            <a:r>
              <a:rPr lang="en-GB" sz="2400" dirty="0">
                <a:solidFill>
                  <a:schemeClr val="accent6"/>
                </a:solidFill>
              </a:rPr>
              <a:t>COST Near Neighbour Countries (NNC)</a:t>
            </a:r>
          </a:p>
          <a:p>
            <a:pPr marL="457200" lvl="1" indent="0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en-GB" sz="2400" dirty="0">
              <a:solidFill>
                <a:schemeClr val="accent6"/>
              </a:solidFill>
            </a:endParaRPr>
          </a:p>
          <a:p>
            <a:pPr marL="457200" lvl="1" indent="0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GB" sz="2000" dirty="0"/>
              <a:t>Albania, Algeria, Armenia, Azerbaijan,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Belarus</a:t>
            </a:r>
            <a:r>
              <a:rPr lang="en-GB" sz="2000" dirty="0"/>
              <a:t>, Egypt, Georgia, Jordan, Lebanon, Libya, Moldova, Morocco, the Palestinian Authority, Russia, Syria, Tunisia and Ukraine.</a:t>
            </a:r>
            <a:endParaRPr lang="lv-LV" sz="2000" dirty="0">
              <a:solidFill>
                <a:schemeClr val="accent6"/>
              </a:solidFill>
            </a:endParaRPr>
          </a:p>
        </p:txBody>
      </p:sp>
      <p:pic>
        <p:nvPicPr>
          <p:cNvPr id="96260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545" t="-1659"/>
          <a:stretch/>
        </p:blipFill>
        <p:spPr>
          <a:xfrm>
            <a:off x="4705350" y="1350963"/>
            <a:ext cx="3267394" cy="34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8" y="239713"/>
            <a:ext cx="7112471" cy="6005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lv-LV" sz="3200" dirty="0">
                <a:solidFill>
                  <a:schemeClr val="tx2"/>
                </a:solidFill>
              </a:rPr>
              <a:t>Management</a:t>
            </a:r>
            <a:r>
              <a:rPr lang="lv-LV" altLang="lv-LV" sz="3200" dirty="0">
                <a:solidFill>
                  <a:schemeClr val="tx2"/>
                </a:solidFill>
              </a:rPr>
              <a:t> CA 15111 EUROMENE</a:t>
            </a:r>
            <a:r>
              <a:rPr lang="en-US" altLang="lv-LV" sz="3200" dirty="0">
                <a:solidFill>
                  <a:schemeClr val="tx2"/>
                </a:solidFill>
              </a:rPr>
              <a:t>	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692357"/>
              </p:ext>
            </p:extLst>
          </p:nvPr>
        </p:nvGraphicFramePr>
        <p:xfrm>
          <a:off x="210290" y="1648762"/>
          <a:ext cx="8698932" cy="447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0356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8A4FC1-F8E1-4503-A9CB-263C0CE457DA}" type="slidenum">
              <a:rPr lang="de-DE" altLang="lv-LV">
                <a:solidFill>
                  <a:srgbClr val="898989"/>
                </a:solidFill>
              </a:rPr>
              <a:pPr eaLnBrk="1" hangingPunct="1"/>
              <a:t>15</a:t>
            </a:fld>
            <a:endParaRPr lang="de-DE" altLang="lv-LV">
              <a:solidFill>
                <a:srgbClr val="898989"/>
              </a:solidFill>
            </a:endParaRPr>
          </a:p>
        </p:txBody>
      </p:sp>
      <p:pic>
        <p:nvPicPr>
          <p:cNvPr id="100357" name="Picture 1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3080" y="911696"/>
            <a:ext cx="464614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altLang="lv-LV" b="1" dirty="0">
                <a:solidFill>
                  <a:srgbClr val="56585B"/>
                </a:solidFill>
                <a:ea typeface="Times New Roman" panose="02020603050405020304" pitchFamily="18" charset="0"/>
              </a:rPr>
              <a:t>MC</a:t>
            </a:r>
            <a:r>
              <a:rPr lang="lv-LV" altLang="lv-LV" b="1" dirty="0">
                <a:solidFill>
                  <a:srgbClr val="56585B"/>
                </a:solidFill>
                <a:ea typeface="Times New Roman" panose="02020603050405020304" pitchFamily="18" charset="0"/>
              </a:rPr>
              <a:t> Chair: Prof Modra Murovska</a:t>
            </a:r>
            <a:r>
              <a:rPr lang="en-GB" altLang="lv-LV" b="1" dirty="0">
                <a:solidFill>
                  <a:srgbClr val="56585B"/>
                </a:solidFill>
                <a:ea typeface="Times New Roman" panose="02020603050405020304" pitchFamily="18" charset="0"/>
              </a:rPr>
              <a:t> (Latvia)</a:t>
            </a:r>
            <a:endParaRPr lang="lv-LV" altLang="lv-LV" b="1" dirty="0">
              <a:solidFill>
                <a:srgbClr val="56585B"/>
              </a:solidFill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altLang="lv-LV" b="1" dirty="0">
                <a:solidFill>
                  <a:srgbClr val="56585B"/>
                </a:solidFill>
                <a:ea typeface="Times New Roman" panose="02020603050405020304" pitchFamily="18" charset="0"/>
              </a:rPr>
              <a:t>MC </a:t>
            </a:r>
            <a:r>
              <a:rPr lang="lv-LV" altLang="lv-LV" b="1" dirty="0">
                <a:solidFill>
                  <a:srgbClr val="56585B"/>
                </a:solidFill>
                <a:ea typeface="Times New Roman" panose="02020603050405020304" pitchFamily="18" charset="0"/>
              </a:rPr>
              <a:t>Vice-chair: Dr Eliana Lacerda</a:t>
            </a:r>
            <a:r>
              <a:rPr lang="en-GB" altLang="lv-LV" b="1" dirty="0">
                <a:solidFill>
                  <a:srgbClr val="56585B"/>
                </a:solidFill>
                <a:ea typeface="Times New Roman" panose="02020603050405020304" pitchFamily="18" charset="0"/>
              </a:rPr>
              <a:t> (UK)</a:t>
            </a:r>
            <a:endParaRPr lang="lv-LV" altLang="lv-LV" b="1" dirty="0">
              <a:solidFill>
                <a:srgbClr val="56585B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28" y="1090003"/>
            <a:ext cx="4106256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412875" y="234951"/>
            <a:ext cx="7062788" cy="54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>
                <a:solidFill>
                  <a:schemeClr val="tx2"/>
                </a:solidFill>
              </a:rPr>
              <a:t>ME/CFS – a global challenge</a:t>
            </a:r>
            <a:endParaRPr lang="en-US" altLang="lv-LV" sz="3200" dirty="0">
              <a:solidFill>
                <a:schemeClr val="tx2"/>
              </a:solidFill>
            </a:endParaRPr>
          </a:p>
        </p:txBody>
      </p:sp>
      <p:pic>
        <p:nvPicPr>
          <p:cNvPr id="92164" name="Picture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69611" y="1220420"/>
            <a:ext cx="2869903" cy="611987"/>
          </a:xfrm>
        </p:spPr>
        <p:txBody>
          <a:bodyPr/>
          <a:lstStyle/>
          <a:p>
            <a:r>
              <a:rPr lang="en-GB" sz="3400" i="1" dirty="0"/>
              <a:t>First steps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69612" y="2091180"/>
            <a:ext cx="4389784" cy="590814"/>
          </a:xfrm>
        </p:spPr>
        <p:txBody>
          <a:bodyPr/>
          <a:lstStyle/>
          <a:p>
            <a:r>
              <a:rPr lang="en-GB" dirty="0"/>
              <a:t>Mapping of existing 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269610" y="3200400"/>
            <a:ext cx="5860239" cy="839145"/>
          </a:xfrm>
        </p:spPr>
        <p:txBody>
          <a:bodyPr/>
          <a:lstStyle/>
          <a:p>
            <a:r>
              <a:rPr lang="en-GB" dirty="0"/>
              <a:t>Seeking agreement for  standardising protocols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5971448" cy="837039"/>
          </a:xfrm>
        </p:spPr>
        <p:txBody>
          <a:bodyPr/>
          <a:lstStyle/>
          <a:p>
            <a:r>
              <a:rPr lang="en-GB" dirty="0"/>
              <a:t>Establishing biobank platform and bioinformatics data repository</a:t>
            </a: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407209" y="370834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2"/>
                </a:solidFill>
              </a:rPr>
              <a:t>EUROMENE Proposal</a:t>
            </a:r>
          </a:p>
        </p:txBody>
      </p:sp>
    </p:spTree>
    <p:extLst>
      <p:ext uri="{BB962C8B-B14F-4D97-AF65-F5344CB8AC3E}">
        <p14:creationId xmlns:p14="http://schemas.microsoft.com/office/powerpoint/2010/main" val="181694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630" y="735746"/>
            <a:ext cx="8637808" cy="5973973"/>
          </a:xfrm>
          <a:prstGeom prst="ellipse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lv-LV"/>
          </a:p>
        </p:txBody>
      </p:sp>
      <p:sp>
        <p:nvSpPr>
          <p:cNvPr id="99331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8" y="239713"/>
            <a:ext cx="692626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>
                <a:solidFill>
                  <a:schemeClr val="tx2"/>
                </a:solidFill>
              </a:rPr>
              <a:t>COST Action 15111 EUROMENE</a:t>
            </a:r>
            <a:r>
              <a:rPr lang="en-US" altLang="lv-LV" sz="3200">
                <a:solidFill>
                  <a:schemeClr val="tx2"/>
                </a:solidFill>
              </a:rPr>
              <a:t>	 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987997" y="1041692"/>
            <a:ext cx="508107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b="1" dirty="0">
                <a:solidFill>
                  <a:srgbClr val="56585B"/>
                </a:solidFill>
                <a:ea typeface="Times New Roman" panose="02020603050405020304" pitchFamily="18" charset="0"/>
              </a:rPr>
              <a:t>Foreseen scientific, technological</a:t>
            </a:r>
            <a:endParaRPr lang="lv-LV" sz="2200" b="1" dirty="0">
              <a:solidFill>
                <a:srgbClr val="56585B"/>
              </a:solidFill>
              <a:ea typeface="Times New Roman" panose="02020603050405020304" pitchFamily="18" charset="0"/>
            </a:endParaRPr>
          </a:p>
          <a:p>
            <a:pPr algn="ctr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b="1" dirty="0">
                <a:solidFill>
                  <a:srgbClr val="56585B"/>
                </a:solidFill>
                <a:ea typeface="Times New Roman" panose="02020603050405020304" pitchFamily="18" charset="0"/>
              </a:rPr>
              <a:t>and/or socio-economic impacts</a:t>
            </a:r>
            <a:endParaRPr lang="en-GB" sz="2000" b="1" dirty="0">
              <a:solidFill>
                <a:srgbClr val="56585B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9924818"/>
              </p:ext>
            </p:extLst>
          </p:nvPr>
        </p:nvGraphicFramePr>
        <p:xfrm>
          <a:off x="593124" y="1597415"/>
          <a:ext cx="7612700" cy="497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334" name="Picture 1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8" y="239713"/>
            <a:ext cx="692626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>
                <a:solidFill>
                  <a:schemeClr val="tx2"/>
                </a:solidFill>
              </a:rPr>
              <a:t>WG</a:t>
            </a:r>
            <a:r>
              <a:rPr lang="en-GB" altLang="lv-LV" sz="3200" dirty="0">
                <a:solidFill>
                  <a:schemeClr val="tx2"/>
                </a:solidFill>
              </a:rPr>
              <a:t>1</a:t>
            </a:r>
            <a:r>
              <a:rPr lang="lv-LV" altLang="lv-LV" sz="3200" dirty="0">
                <a:solidFill>
                  <a:schemeClr val="tx2"/>
                </a:solidFill>
              </a:rPr>
              <a:t> </a:t>
            </a:r>
            <a:r>
              <a:rPr lang="en-GB" altLang="lv-LV" sz="3200" dirty="0">
                <a:solidFill>
                  <a:schemeClr val="tx2"/>
                </a:solidFill>
              </a:rPr>
              <a:t>-</a:t>
            </a:r>
            <a:r>
              <a:rPr lang="lv-LV" altLang="lv-LV" sz="3200" dirty="0">
                <a:solidFill>
                  <a:schemeClr val="tx2"/>
                </a:solidFill>
              </a:rPr>
              <a:t> Epidemiology</a:t>
            </a:r>
            <a:r>
              <a:rPr lang="en-US" altLang="lv-LV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1380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94E92A-BF61-44B8-A77C-570D8FF57906}" type="slidenum">
              <a:rPr lang="de-DE" altLang="lv-LV">
                <a:solidFill>
                  <a:srgbClr val="898989"/>
                </a:solidFill>
              </a:rPr>
              <a:pPr eaLnBrk="1" hangingPunct="1"/>
              <a:t>19</a:t>
            </a:fld>
            <a:endParaRPr lang="de-DE" altLang="lv-LV">
              <a:solidFill>
                <a:srgbClr val="898989"/>
              </a:solidFill>
            </a:endParaRPr>
          </a:p>
        </p:txBody>
      </p:sp>
      <p:pic>
        <p:nvPicPr>
          <p:cNvPr id="101381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Magnetic Disk 1"/>
          <p:cNvSpPr/>
          <p:nvPr/>
        </p:nvSpPr>
        <p:spPr>
          <a:xfrm>
            <a:off x="178686" y="887211"/>
            <a:ext cx="1630939" cy="1089891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Individual datasets</a:t>
            </a:r>
          </a:p>
        </p:txBody>
      </p:sp>
      <p:sp>
        <p:nvSpPr>
          <p:cNvPr id="3" name="Flowchart: Magnetic Disk 2"/>
          <p:cNvSpPr/>
          <p:nvPr/>
        </p:nvSpPr>
        <p:spPr>
          <a:xfrm>
            <a:off x="2245487" y="1318552"/>
            <a:ext cx="2202945" cy="1269146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Databases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registries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lowchart: Collate 3"/>
          <p:cNvSpPr/>
          <p:nvPr/>
        </p:nvSpPr>
        <p:spPr>
          <a:xfrm>
            <a:off x="1909823" y="3066473"/>
            <a:ext cx="2706255" cy="1671782"/>
          </a:xfrm>
          <a:prstGeom prst="flowChartCol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4211" y="25629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Biobanks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6262255" y="1160462"/>
            <a:ext cx="1948872" cy="125022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63" y="1606261"/>
            <a:ext cx="1090856" cy="80443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58982" y="5357091"/>
            <a:ext cx="7684654" cy="738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Open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ME/CFS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research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ressources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platform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4775200" y="3519055"/>
            <a:ext cx="2159000" cy="76661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flipH="1">
            <a:off x="4712975" y="2587698"/>
            <a:ext cx="2084024" cy="690259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5767" y="3043432"/>
            <a:ext cx="1785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Standartisation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&amp;</a:t>
            </a:r>
          </a:p>
          <a:p>
            <a:pPr algn="ctr"/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Harmonisation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9823" y="1606261"/>
            <a:ext cx="231493" cy="296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93706" y="288133"/>
            <a:ext cx="7063357" cy="849586"/>
          </a:xfrm>
        </p:spPr>
        <p:txBody>
          <a:bodyPr vert="horz"/>
          <a:lstStyle/>
          <a:p>
            <a:r>
              <a:rPr lang="en-GB" sz="4000" dirty="0">
                <a:solidFill>
                  <a:schemeClr val="tx2"/>
                </a:solidFill>
              </a:rPr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217425"/>
          </a:xfrm>
        </p:spPr>
        <p:txBody>
          <a:bodyPr/>
          <a:lstStyle/>
          <a:p>
            <a:r>
              <a:rPr lang="en-GB" sz="3200" dirty="0"/>
              <a:t>Background</a:t>
            </a:r>
          </a:p>
          <a:p>
            <a:pPr lvl="1"/>
            <a:r>
              <a:rPr lang="en-GB" sz="2800" dirty="0"/>
              <a:t>Contextual and scientific challenges</a:t>
            </a:r>
          </a:p>
          <a:p>
            <a:r>
              <a:rPr lang="en-GB" sz="3200" dirty="0"/>
              <a:t>EUROMENE proposal </a:t>
            </a:r>
          </a:p>
          <a:p>
            <a:pPr lvl="1"/>
            <a:r>
              <a:rPr lang="en-GB" sz="2800" dirty="0"/>
              <a:t>Aims/objectives and methodological approach</a:t>
            </a:r>
          </a:p>
          <a:p>
            <a:r>
              <a:rPr lang="en-GB" sz="3200" dirty="0"/>
              <a:t>Network timeline &amp; establishment</a:t>
            </a:r>
          </a:p>
          <a:p>
            <a:r>
              <a:rPr lang="en-GB" sz="3200" dirty="0"/>
              <a:t>First year activities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F2EE4F-A99D-43EF-85E3-AA23EF945AB5}" type="slidenum">
              <a:rPr lang="de-DE" altLang="lv-LV" smtClean="0"/>
              <a:pPr/>
              <a:t>2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292050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28562" y="3315224"/>
            <a:ext cx="1861596" cy="1597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Metabolic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biomarkers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8306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8" y="239713"/>
            <a:ext cx="692626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>
                <a:solidFill>
                  <a:schemeClr val="tx2"/>
                </a:solidFill>
              </a:rPr>
              <a:t>WG</a:t>
            </a:r>
            <a:r>
              <a:rPr lang="en-GB" altLang="lv-LV" sz="3200" dirty="0">
                <a:solidFill>
                  <a:schemeClr val="tx2"/>
                </a:solidFill>
              </a:rPr>
              <a:t>2 - B</a:t>
            </a:r>
            <a:r>
              <a:rPr lang="lv-LV" altLang="lv-LV" sz="3200" dirty="0">
                <a:solidFill>
                  <a:schemeClr val="tx2"/>
                </a:solidFill>
              </a:rPr>
              <a:t>iomarkers</a:t>
            </a:r>
            <a:r>
              <a:rPr lang="en-US" altLang="lv-LV" sz="32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8308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1442" y="1856081"/>
            <a:ext cx="1666755" cy="1597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Infection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biomarkers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10448" y="2232447"/>
            <a:ext cx="1861596" cy="1597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Immunological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biomarkers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92614" y="866172"/>
            <a:ext cx="1931044" cy="1597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Neuroi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maging</a:t>
            </a:r>
          </a:p>
          <a:p>
            <a:pPr algn="ctr"/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biomarkers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0228" y="5150734"/>
            <a:ext cx="7616222" cy="8912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ME/CFS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translational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platform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novel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multimarkers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73790" y="2178975"/>
            <a:ext cx="1855810" cy="1597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Clinical correlated phenotypes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43" y="2949778"/>
            <a:ext cx="866035" cy="100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8410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8" y="239713"/>
            <a:ext cx="6926262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>
                <a:solidFill>
                  <a:schemeClr val="tx2"/>
                </a:solidFill>
              </a:rPr>
              <a:t>WG</a:t>
            </a:r>
            <a:r>
              <a:rPr lang="en-GB" altLang="lv-LV" sz="3200" dirty="0">
                <a:solidFill>
                  <a:schemeClr val="tx2"/>
                </a:solidFill>
              </a:rPr>
              <a:t>3 –</a:t>
            </a:r>
            <a:r>
              <a:rPr lang="lv-LV" altLang="lv-LV" sz="3200" dirty="0">
                <a:solidFill>
                  <a:schemeClr val="tx2"/>
                </a:solidFill>
              </a:rPr>
              <a:t> Socio</a:t>
            </a:r>
            <a:r>
              <a:rPr lang="en-GB" altLang="lv-LV" sz="3200" dirty="0">
                <a:solidFill>
                  <a:schemeClr val="tx2"/>
                </a:solidFill>
              </a:rPr>
              <a:t>-</a:t>
            </a:r>
            <a:r>
              <a:rPr lang="lv-LV" altLang="lv-LV" sz="3200" dirty="0">
                <a:solidFill>
                  <a:schemeClr val="tx2"/>
                </a:solidFill>
              </a:rPr>
              <a:t>economics</a:t>
            </a:r>
            <a:r>
              <a:rPr lang="en-US" altLang="lv-LV" sz="3200" dirty="0">
                <a:solidFill>
                  <a:schemeClr val="tx2"/>
                </a:solidFill>
              </a:rPr>
              <a:t>	 </a:t>
            </a:r>
          </a:p>
        </p:txBody>
      </p:sp>
      <p:pic>
        <p:nvPicPr>
          <p:cNvPr id="98308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36203" y="1284790"/>
            <a:ext cx="6053559" cy="7176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Opportunity-cost based disease costs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6137" y="2500132"/>
            <a:ext cx="2511706" cy="648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Medical cost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77565" y="2500132"/>
            <a:ext cx="2511706" cy="648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Care cost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9191" y="2500132"/>
            <a:ext cx="2511706" cy="648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Imputed cost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36203" y="3661355"/>
            <a:ext cx="6126162" cy="8102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Predictive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tool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socio-economic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forecasts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Guideline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cost-effectiveness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forecasts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2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7" y="239713"/>
            <a:ext cx="7371963" cy="10697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>
                <a:solidFill>
                  <a:schemeClr val="tx2"/>
                </a:solidFill>
              </a:rPr>
              <a:t>WG</a:t>
            </a:r>
            <a:r>
              <a:rPr lang="en-GB" altLang="lv-LV" sz="3200" dirty="0">
                <a:solidFill>
                  <a:schemeClr val="tx2"/>
                </a:solidFill>
              </a:rPr>
              <a:t>3 - Cl</a:t>
            </a:r>
            <a:r>
              <a:rPr lang="en-US" altLang="lv-LV" sz="3200" dirty="0" err="1">
                <a:solidFill>
                  <a:schemeClr val="tx2"/>
                </a:solidFill>
              </a:rPr>
              <a:t>inical</a:t>
            </a:r>
            <a:r>
              <a:rPr lang="en-US" altLang="lv-LV" sz="3200" dirty="0">
                <a:solidFill>
                  <a:schemeClr val="tx2"/>
                </a:solidFill>
              </a:rPr>
              <a:t> research &amp; diagnostic criteria 	 </a:t>
            </a:r>
          </a:p>
        </p:txBody>
      </p:sp>
      <p:pic>
        <p:nvPicPr>
          <p:cNvPr id="98308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41722" y="4896091"/>
            <a:ext cx="7290272" cy="9606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Harmonised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guidelines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41722" y="1736203"/>
            <a:ext cx="2453832" cy="5787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Diagnosis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25570" y="2534856"/>
            <a:ext cx="2176040" cy="5324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Treatment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74694" y="3231267"/>
            <a:ext cx="2453832" cy="5787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Monitoring</a:t>
            </a:r>
          </a:p>
        </p:txBody>
      </p:sp>
      <p:sp>
        <p:nvSpPr>
          <p:cNvPr id="5" name="Curved Left Arrow 4"/>
          <p:cNvSpPr/>
          <p:nvPr/>
        </p:nvSpPr>
        <p:spPr>
          <a:xfrm flipH="1" flipV="1">
            <a:off x="497711" y="2650603"/>
            <a:ext cx="405114" cy="1328196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525" y="3216361"/>
            <a:ext cx="114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Efficacy</a:t>
            </a:r>
          </a:p>
        </p:txBody>
      </p:sp>
      <p:sp>
        <p:nvSpPr>
          <p:cNvPr id="11" name="Curved Left Arrow 10"/>
          <p:cNvSpPr/>
          <p:nvPr/>
        </p:nvSpPr>
        <p:spPr>
          <a:xfrm>
            <a:off x="6663158" y="2314937"/>
            <a:ext cx="405114" cy="1328196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6932" y="284702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Stratification</a:t>
            </a:r>
          </a:p>
        </p:txBody>
      </p:sp>
    </p:spTree>
    <p:extLst>
      <p:ext uri="{BB962C8B-B14F-4D97-AF65-F5344CB8AC3E}">
        <p14:creationId xmlns:p14="http://schemas.microsoft.com/office/powerpoint/2010/main" val="360639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500187" y="239712"/>
            <a:ext cx="7100115" cy="1079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 dirty="0">
                <a:solidFill>
                  <a:schemeClr val="tx2"/>
                </a:solidFill>
              </a:rPr>
              <a:t>WG</a:t>
            </a:r>
            <a:r>
              <a:rPr lang="en-GB" altLang="lv-LV" sz="3200" dirty="0">
                <a:solidFill>
                  <a:schemeClr val="tx2"/>
                </a:solidFill>
              </a:rPr>
              <a:t>4</a:t>
            </a:r>
            <a:r>
              <a:rPr lang="lv-LV" altLang="lv-LV" sz="3200" dirty="0">
                <a:solidFill>
                  <a:schemeClr val="tx2"/>
                </a:solidFill>
              </a:rPr>
              <a:t> </a:t>
            </a:r>
            <a:r>
              <a:rPr lang="en-GB" altLang="lv-LV" sz="3200" dirty="0">
                <a:solidFill>
                  <a:schemeClr val="tx2"/>
                </a:solidFill>
              </a:rPr>
              <a:t>- C</a:t>
            </a:r>
            <a:r>
              <a:rPr lang="en-US" altLang="lv-LV" sz="3200" dirty="0" err="1">
                <a:solidFill>
                  <a:schemeClr val="tx2"/>
                </a:solidFill>
              </a:rPr>
              <a:t>onferences</a:t>
            </a:r>
            <a:r>
              <a:rPr lang="en-US" altLang="lv-LV" sz="3200" dirty="0">
                <a:solidFill>
                  <a:schemeClr val="tx2"/>
                </a:solidFill>
              </a:rPr>
              <a:t>, seminars, training schools, STSMs	 </a:t>
            </a:r>
          </a:p>
        </p:txBody>
      </p:sp>
      <p:sp>
        <p:nvSpPr>
          <p:cNvPr id="101380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672C52-76C0-437E-9090-000C011ECBA8}" type="slidenum">
              <a:rPr lang="de-DE" altLang="lv-LV" smtClean="0">
                <a:solidFill>
                  <a:srgbClr val="898989"/>
                </a:solidFill>
              </a:rPr>
              <a:pPr eaLnBrk="1" hangingPunct="1"/>
              <a:t>23</a:t>
            </a:fld>
            <a:endParaRPr lang="de-DE" altLang="lv-LV">
              <a:solidFill>
                <a:srgbClr val="898989"/>
              </a:solidFill>
            </a:endParaRPr>
          </a:p>
        </p:txBody>
      </p:sp>
      <p:pic>
        <p:nvPicPr>
          <p:cNvPr id="101381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89367" y="1875099"/>
            <a:ext cx="4965539" cy="370389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Preference in Short Term scientific missions</a:t>
            </a:r>
          </a:p>
          <a:p>
            <a:pPr lvl="1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Two Training schools</a:t>
            </a:r>
          </a:p>
          <a:p>
            <a:pPr lvl="1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Coaching in network</a:t>
            </a:r>
          </a:p>
          <a:p>
            <a:pPr lvl="1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Additional training sessions</a:t>
            </a:r>
          </a:p>
          <a:p>
            <a:pPr lvl="1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Strong integration into outreach activities</a:t>
            </a:r>
            <a:endParaRPr lang="en-GB" sz="2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88" y="131951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Early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carrier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investigators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9387" y="2244431"/>
            <a:ext cx="2939970" cy="24085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Annual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seminars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workshops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Major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conference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at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err="1">
                <a:solidFill>
                  <a:schemeClr val="tx2">
                    <a:lumMod val="75000"/>
                  </a:schemeClr>
                </a:solidFill>
              </a:rPr>
              <a:t>end</a:t>
            </a:r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4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1"/>
          <p:cNvSpPr>
            <a:spLocks noGrp="1"/>
          </p:cNvSpPr>
          <p:nvPr>
            <p:ph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lv-LV" sz="3000" dirty="0">
                <a:solidFill>
                  <a:schemeClr val="tx2"/>
                </a:solidFill>
              </a:rPr>
              <a:t>First year M</a:t>
            </a:r>
            <a:r>
              <a:rPr lang="lv-LV" altLang="lv-LV" sz="3000" dirty="0">
                <a:solidFill>
                  <a:schemeClr val="tx2"/>
                </a:solidFill>
              </a:rPr>
              <a:t>eetings</a:t>
            </a:r>
            <a:r>
              <a:rPr lang="en-US" altLang="lv-LV" sz="3200" dirty="0">
                <a:solidFill>
                  <a:schemeClr val="tx2"/>
                </a:solidFill>
              </a:rPr>
              <a:t>	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800" dirty="0"/>
              <a:t>Riga 29-30 September 2016</a:t>
            </a:r>
          </a:p>
          <a:p>
            <a:pPr lvl="1"/>
            <a:r>
              <a:rPr lang="en-US" sz="2800" dirty="0"/>
              <a:t>MC meeting, CG meeting, WG meeting</a:t>
            </a:r>
          </a:p>
          <a:p>
            <a:r>
              <a:rPr lang="en-US" sz="2800" dirty="0"/>
              <a:t>Berlin 27 January 2017  </a:t>
            </a:r>
          </a:p>
          <a:p>
            <a:pPr lvl="1"/>
            <a:r>
              <a:rPr lang="en-US" sz="2800" dirty="0"/>
              <a:t>One-day Working group meeting about synchronization progress</a:t>
            </a:r>
          </a:p>
          <a:p>
            <a:r>
              <a:rPr lang="en-US" sz="2800" dirty="0"/>
              <a:t>Barcelona 16-17 March, 2017 </a:t>
            </a:r>
          </a:p>
          <a:p>
            <a:pPr lvl="1"/>
            <a:r>
              <a:rPr lang="en-US" sz="2800" dirty="0"/>
              <a:t>Second CG meeting, WG meeting, First Workshop</a:t>
            </a:r>
          </a:p>
        </p:txBody>
      </p:sp>
      <p:sp>
        <p:nvSpPr>
          <p:cNvPr id="101380" name="Slide Number Placeholder 1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672C52-76C0-437E-9090-000C011ECBA8}" type="slidenum">
              <a:rPr lang="de-DE" altLang="lv-LV" smtClean="0">
                <a:solidFill>
                  <a:srgbClr val="898989"/>
                </a:solidFill>
              </a:rPr>
              <a:pPr eaLnBrk="1" hangingPunct="1"/>
              <a:t>24</a:t>
            </a:fld>
            <a:endParaRPr lang="de-DE" altLang="lv-LV">
              <a:solidFill>
                <a:srgbClr val="898989"/>
              </a:solidFill>
            </a:endParaRPr>
          </a:p>
        </p:txBody>
      </p:sp>
      <p:pic>
        <p:nvPicPr>
          <p:cNvPr id="101381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19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99708" y="196763"/>
            <a:ext cx="2432213" cy="70457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F2EE4F-A99D-43EF-85E3-AA23EF945AB5}" type="slidenum">
              <a:rPr lang="de-DE" altLang="lv-LV" smtClean="0"/>
              <a:pPr/>
              <a:t>25</a:t>
            </a:fld>
            <a:endParaRPr lang="de-DE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" r="37939" b="30731"/>
          <a:stretch/>
        </p:blipFill>
        <p:spPr>
          <a:xfrm>
            <a:off x="189842" y="822959"/>
            <a:ext cx="4731485" cy="5199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925"/>
          <a:stretch/>
        </p:blipFill>
        <p:spPr>
          <a:xfrm>
            <a:off x="5055325" y="3661109"/>
            <a:ext cx="3960651" cy="1041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4812"/>
          <a:stretch/>
        </p:blipFill>
        <p:spPr>
          <a:xfrm>
            <a:off x="5102614" y="5063490"/>
            <a:ext cx="2626924" cy="1074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220" r="10837" b="4725"/>
          <a:stretch/>
        </p:blipFill>
        <p:spPr>
          <a:xfrm>
            <a:off x="5055325" y="1098693"/>
            <a:ext cx="3931920" cy="24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06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F2EE4F-A99D-43EF-85E3-AA23EF945AB5}" type="slidenum">
              <a:rPr lang="de-DE" altLang="lv-LV" smtClean="0"/>
              <a:pPr/>
              <a:t>26</a:t>
            </a:fld>
            <a:endParaRPr lang="de-DE" alt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79" y="363031"/>
            <a:ext cx="2664183" cy="914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56" y="1546412"/>
            <a:ext cx="7059161" cy="38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0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56636" y="319664"/>
            <a:ext cx="7063357" cy="849586"/>
          </a:xfrm>
        </p:spPr>
        <p:txBody>
          <a:bodyPr vert="horz"/>
          <a:lstStyle/>
          <a:p>
            <a:r>
              <a:rPr lang="en-GB" sz="4000" dirty="0">
                <a:solidFill>
                  <a:schemeClr val="tx2"/>
                </a:solidFill>
              </a:rPr>
              <a:t>Contextual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60073" y="1899171"/>
            <a:ext cx="7063357" cy="3970290"/>
          </a:xfrm>
        </p:spPr>
        <p:txBody>
          <a:bodyPr/>
          <a:lstStyle/>
          <a:p>
            <a:r>
              <a:rPr lang="en-GB" dirty="0"/>
              <a:t>Previous absence of collaborative approach</a:t>
            </a:r>
          </a:p>
          <a:p>
            <a:r>
              <a:rPr lang="en-GB" dirty="0"/>
              <a:t>Research and health services concentrated on few centres of competence</a:t>
            </a:r>
          </a:p>
          <a:p>
            <a:r>
              <a:rPr lang="en-GB" dirty="0"/>
              <a:t>Fragmented research and health services resources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F2EE4F-A99D-43EF-85E3-AA23EF945AB5}" type="slidenum">
              <a:rPr lang="de-DE" altLang="lv-LV" smtClean="0"/>
              <a:pPr/>
              <a:t>3</a:t>
            </a:fld>
            <a:endParaRPr lang="de-DE" altLang="lv-LV"/>
          </a:p>
        </p:txBody>
      </p:sp>
      <p:sp>
        <p:nvSpPr>
          <p:cNvPr id="6" name="Rectangle 5"/>
          <p:cNvSpPr/>
          <p:nvPr/>
        </p:nvSpPr>
        <p:spPr>
          <a:xfrm>
            <a:off x="1160073" y="1169250"/>
            <a:ext cx="604524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400" b="1" i="1" dirty="0"/>
              <a:t>ME/CFS Research in Europe</a:t>
            </a:r>
          </a:p>
        </p:txBody>
      </p:sp>
    </p:spTree>
    <p:extLst>
      <p:ext uri="{BB962C8B-B14F-4D97-AF65-F5344CB8AC3E}">
        <p14:creationId xmlns:p14="http://schemas.microsoft.com/office/powerpoint/2010/main" val="170668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3599587"/>
          </a:xfrm>
        </p:spPr>
        <p:txBody>
          <a:bodyPr/>
          <a:lstStyle/>
          <a:p>
            <a:r>
              <a:rPr lang="en-GB" dirty="0"/>
              <a:t>Unknown aetiology</a:t>
            </a:r>
          </a:p>
          <a:p>
            <a:r>
              <a:rPr lang="en-GB" dirty="0"/>
              <a:t>Clinical variability</a:t>
            </a:r>
          </a:p>
          <a:p>
            <a:r>
              <a:rPr lang="en-GB" dirty="0"/>
              <a:t>Lack of diagnostic biomarkers</a:t>
            </a:r>
          </a:p>
          <a:p>
            <a:r>
              <a:rPr lang="en-GB" dirty="0"/>
              <a:t>Limited treatment options</a:t>
            </a:r>
          </a:p>
          <a:p>
            <a:r>
              <a:rPr lang="en-GB" dirty="0"/>
              <a:t>High associated socio-economic burden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F2EE4F-A99D-43EF-85E3-AA23EF945AB5}" type="slidenum">
              <a:rPr lang="de-DE" altLang="lv-LV" smtClean="0"/>
              <a:pPr/>
              <a:t>4</a:t>
            </a:fld>
            <a:endParaRPr lang="de-DE" altLang="lv-LV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456636" y="319664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2"/>
                </a:solidFill>
              </a:rPr>
              <a:t>Scientific challenges</a:t>
            </a:r>
          </a:p>
        </p:txBody>
      </p:sp>
    </p:spTree>
    <p:extLst>
      <p:ext uri="{BB962C8B-B14F-4D97-AF65-F5344CB8AC3E}">
        <p14:creationId xmlns:p14="http://schemas.microsoft.com/office/powerpoint/2010/main" val="371278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07209" y="370834"/>
            <a:ext cx="7063357" cy="849586"/>
          </a:xfrm>
        </p:spPr>
        <p:txBody>
          <a:bodyPr vert="horz"/>
          <a:lstStyle/>
          <a:p>
            <a:r>
              <a:rPr lang="en-GB" sz="4000" dirty="0">
                <a:solidFill>
                  <a:schemeClr val="tx2"/>
                </a:solidFill>
              </a:rPr>
              <a:t>EUROMENE Proposal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210962" y="1926425"/>
            <a:ext cx="7445422" cy="2707359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Aims</a:t>
            </a:r>
          </a:p>
          <a:p>
            <a:pPr marL="0" indent="0">
              <a:buNone/>
            </a:pPr>
            <a:r>
              <a:rPr lang="en-GB" dirty="0"/>
              <a:t>To establish a sustainable network of researchers from diverse fields, to work in ME/CFS with multidisciplinary approach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F2EE4F-A99D-43EF-85E3-AA23EF945AB5}" type="slidenum">
              <a:rPr lang="de-DE" altLang="lv-LV" smtClean="0"/>
              <a:pPr/>
              <a:t>5</a:t>
            </a:fld>
            <a:endParaRPr lang="de-DE" altLang="lv-LV"/>
          </a:p>
        </p:txBody>
      </p:sp>
    </p:spTree>
    <p:extLst>
      <p:ext uri="{BB962C8B-B14F-4D97-AF65-F5344CB8AC3E}">
        <p14:creationId xmlns:p14="http://schemas.microsoft.com/office/powerpoint/2010/main" val="314545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7266" y="1222154"/>
            <a:ext cx="7063357" cy="699252"/>
          </a:xfrm>
        </p:spPr>
        <p:txBody>
          <a:bodyPr/>
          <a:lstStyle/>
          <a:p>
            <a:r>
              <a:rPr lang="en-GB" sz="3400" i="1" dirty="0"/>
              <a:t>Task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67266" y="4266693"/>
            <a:ext cx="4190833" cy="1836413"/>
          </a:xfrm>
        </p:spPr>
        <p:txBody>
          <a:bodyPr/>
          <a:lstStyle/>
          <a:p>
            <a:r>
              <a:rPr lang="en-US" dirty="0"/>
              <a:t>To access potential biomarkers, by </a:t>
            </a:r>
            <a:r>
              <a:rPr lang="en-GB" dirty="0"/>
              <a:t>harmonising</a:t>
            </a:r>
            <a:r>
              <a:rPr lang="en-US" dirty="0"/>
              <a:t> infrastructure efforts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667266" y="2044723"/>
            <a:ext cx="3993124" cy="871472"/>
          </a:xfrm>
        </p:spPr>
        <p:txBody>
          <a:bodyPr/>
          <a:lstStyle/>
          <a:p>
            <a:r>
              <a:rPr lang="en-US" dirty="0"/>
              <a:t>To collect population-based data on  ME/CFS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5152320" y="2044722"/>
            <a:ext cx="3744545" cy="1695530"/>
          </a:xfrm>
        </p:spPr>
        <p:txBody>
          <a:bodyPr/>
          <a:lstStyle/>
          <a:p>
            <a:r>
              <a:rPr lang="en-US" dirty="0"/>
              <a:t>To unify an ME/CFS case definition for research prevention and treatment guidelines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5152319" y="3863568"/>
            <a:ext cx="3744546" cy="1652194"/>
          </a:xfrm>
        </p:spPr>
        <p:txBody>
          <a:bodyPr/>
          <a:lstStyle/>
          <a:p>
            <a:r>
              <a:rPr lang="en-US" dirty="0"/>
              <a:t>To determine the social impact and assess economic consequences of ME/CFS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E5D9938-4FDA-4AA2-9153-161B0B2D473A}" type="slidenum">
              <a:rPr lang="de-DE" altLang="lv-LV" smtClean="0"/>
              <a:pPr/>
              <a:t>6</a:t>
            </a:fld>
            <a:endParaRPr lang="de-DE" altLang="lv-LV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407209" y="370834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2"/>
                </a:solidFill>
              </a:rPr>
              <a:t>EUROMENE Proposal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67266" y="3141824"/>
            <a:ext cx="3993124" cy="84776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458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establish a </a:t>
            </a:r>
            <a:r>
              <a:rPr lang="en-GB" dirty="0"/>
              <a:t>synchronised</a:t>
            </a:r>
            <a:r>
              <a:rPr lang="en-US" dirty="0"/>
              <a:t> European database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64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69227" y="1220421"/>
            <a:ext cx="5211443" cy="583666"/>
          </a:xfrm>
        </p:spPr>
        <p:txBody>
          <a:bodyPr/>
          <a:lstStyle/>
          <a:p>
            <a:r>
              <a:rPr lang="en-GB" sz="3400" b="1" i="1" dirty="0"/>
              <a:t>Methodological strategy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E5D9938-4FDA-4AA2-9153-161B0B2D473A}" type="slidenum">
              <a:rPr lang="de-DE" altLang="lv-LV" smtClean="0"/>
              <a:pPr/>
              <a:t>7</a:t>
            </a:fld>
            <a:endParaRPr lang="de-DE" altLang="lv-LV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407209" y="370834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2"/>
                </a:solidFill>
              </a:rPr>
              <a:t>EUROMENE Proposal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67740944"/>
              </p:ext>
            </p:extLst>
          </p:nvPr>
        </p:nvGraphicFramePr>
        <p:xfrm>
          <a:off x="766141" y="1823526"/>
          <a:ext cx="7871231" cy="428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570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769227" y="1220420"/>
            <a:ext cx="7855789" cy="583666"/>
          </a:xfrm>
        </p:spPr>
        <p:txBody>
          <a:bodyPr/>
          <a:lstStyle/>
          <a:p>
            <a:r>
              <a:rPr lang="en-GB" sz="3400" b="1" i="1" dirty="0"/>
              <a:t>Methodological strategy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E5D9938-4FDA-4AA2-9153-161B0B2D473A}" type="slidenum">
              <a:rPr lang="de-DE" altLang="lv-LV" smtClean="0"/>
              <a:pPr/>
              <a:t>8</a:t>
            </a:fld>
            <a:endParaRPr lang="de-DE" altLang="lv-LV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407209" y="370834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tx2"/>
                </a:solidFill>
              </a:rPr>
              <a:t>EUROMENE Proposal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9751867"/>
              </p:ext>
            </p:extLst>
          </p:nvPr>
        </p:nvGraphicFramePr>
        <p:xfrm>
          <a:off x="1541083" y="20700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 rot="18448128">
            <a:off x="4432648" y="3934841"/>
            <a:ext cx="314563" cy="278053"/>
            <a:chOff x="1339278" y="1992724"/>
            <a:chExt cx="314563" cy="278053"/>
          </a:xfrm>
        </p:grpSpPr>
        <p:sp>
          <p:nvSpPr>
            <p:cNvPr id="11" name="Right Arrow 10"/>
            <p:cNvSpPr/>
            <p:nvPr/>
          </p:nvSpPr>
          <p:spPr>
            <a:xfrm rot="483306">
              <a:off x="1339278" y="1992724"/>
              <a:ext cx="314563" cy="27805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 txBox="1"/>
            <p:nvPr/>
          </p:nvSpPr>
          <p:spPr>
            <a:xfrm rot="11283306">
              <a:off x="1339690" y="2042491"/>
              <a:ext cx="231147" cy="166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72407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412875" y="234950"/>
            <a:ext cx="7062788" cy="849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sz="3200">
                <a:solidFill>
                  <a:schemeClr val="tx2"/>
                </a:solidFill>
              </a:rPr>
              <a:t>EUROMENE - timeline</a:t>
            </a:r>
            <a:endParaRPr lang="en-US" altLang="lv-LV" sz="3200">
              <a:solidFill>
                <a:schemeClr val="tx2"/>
              </a:solidFill>
            </a:endParaRPr>
          </a:p>
        </p:txBody>
      </p:sp>
      <p:pic>
        <p:nvPicPr>
          <p:cNvPr id="97283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72213"/>
            <a:ext cx="14112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312738" y="2952750"/>
            <a:ext cx="829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2473325" y="3097213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lv-LV" altLang="lv-LV"/>
              <a:t>2015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5857875" y="3097213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lv-LV" altLang="lv-LV"/>
              <a:t>2016</a:t>
            </a: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5929313" y="2160588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lv-LV" altLang="lv-LV" dirty="0"/>
              <a:t>MC1</a:t>
            </a:r>
            <a:br>
              <a:rPr lang="lv-LV" altLang="lv-LV" dirty="0"/>
            </a:br>
            <a:r>
              <a:rPr lang="lv-LV" altLang="lv-LV" dirty="0"/>
              <a:t>meeting</a:t>
            </a:r>
          </a:p>
        </p:txBody>
      </p:sp>
      <p:sp>
        <p:nvSpPr>
          <p:cNvPr id="97288" name="Text Box 9"/>
          <p:cNvSpPr txBox="1">
            <a:spLocks noChangeArrowheads="1"/>
          </p:cNvSpPr>
          <p:nvPr/>
        </p:nvSpPr>
        <p:spPr bwMode="auto">
          <a:xfrm>
            <a:off x="1088901" y="2432606"/>
            <a:ext cx="137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lv-LV" dirty="0"/>
              <a:t>S</a:t>
            </a:r>
            <a:r>
              <a:rPr lang="lv-LV" altLang="lv-LV" dirty="0"/>
              <a:t>ubmission</a:t>
            </a:r>
          </a:p>
        </p:txBody>
      </p:sp>
      <p:sp>
        <p:nvSpPr>
          <p:cNvPr id="97289" name="Text Box 10"/>
          <p:cNvSpPr txBox="1">
            <a:spLocks noChangeArrowheads="1"/>
          </p:cNvSpPr>
          <p:nvPr/>
        </p:nvSpPr>
        <p:spPr bwMode="auto">
          <a:xfrm>
            <a:off x="3552825" y="2447925"/>
            <a:ext cx="13260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lv-LV" dirty="0"/>
              <a:t>N</a:t>
            </a:r>
            <a:r>
              <a:rPr lang="lv-LV" altLang="lv-LV" dirty="0"/>
              <a:t>otification</a:t>
            </a:r>
          </a:p>
        </p:txBody>
      </p:sp>
      <p:sp>
        <p:nvSpPr>
          <p:cNvPr id="97290" name="Text Box 11"/>
          <p:cNvSpPr txBox="1">
            <a:spLocks noChangeArrowheads="1"/>
          </p:cNvSpPr>
          <p:nvPr/>
        </p:nvSpPr>
        <p:spPr bwMode="auto">
          <a:xfrm>
            <a:off x="7313221" y="2432606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lv-LV" dirty="0"/>
              <a:t>S</a:t>
            </a:r>
            <a:r>
              <a:rPr lang="lv-LV" altLang="lv-LV" dirty="0"/>
              <a:t>tart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29250" y="2801938"/>
            <a:ext cx="0" cy="295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550" y="2801938"/>
            <a:ext cx="0" cy="295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A678B"/>
        </a:dk2>
        <a:lt2>
          <a:srgbClr val="962067"/>
        </a:lt2>
        <a:accent1>
          <a:srgbClr val="F47729"/>
        </a:accent1>
        <a:accent2>
          <a:srgbClr val="56585B"/>
        </a:accent2>
        <a:accent3>
          <a:srgbClr val="FFFFFF"/>
        </a:accent3>
        <a:accent4>
          <a:srgbClr val="000000"/>
        </a:accent4>
        <a:accent5>
          <a:srgbClr val="F8BDAC"/>
        </a:accent5>
        <a:accent6>
          <a:srgbClr val="4D4F52"/>
        </a:accent6>
        <a:hlink>
          <a:srgbClr val="F47729"/>
        </a:hlink>
        <a:folHlink>
          <a:srgbClr val="F477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2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3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4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ppt/theme/themeOverride5.xml><?xml version="1.0" encoding="utf-8"?>
<a:themeOverride xmlns:a="http://schemas.openxmlformats.org/drawingml/2006/main">
  <a:clrScheme name="Office Theme 2">
    <a:dk1>
      <a:srgbClr val="000000"/>
    </a:dk1>
    <a:lt1>
      <a:srgbClr val="FFFFFF"/>
    </a:lt1>
    <a:dk2>
      <a:srgbClr val="2A678B"/>
    </a:dk2>
    <a:lt2>
      <a:srgbClr val="962067"/>
    </a:lt2>
    <a:accent1>
      <a:srgbClr val="F47729"/>
    </a:accent1>
    <a:accent2>
      <a:srgbClr val="56585B"/>
    </a:accent2>
    <a:accent3>
      <a:srgbClr val="FFFFFF"/>
    </a:accent3>
    <a:accent4>
      <a:srgbClr val="000000"/>
    </a:accent4>
    <a:accent5>
      <a:srgbClr val="F8BDAC"/>
    </a:accent5>
    <a:accent6>
      <a:srgbClr val="4D4F52"/>
    </a:accent6>
    <a:hlink>
      <a:srgbClr val="F47729"/>
    </a:hlink>
    <a:folHlink>
      <a:srgbClr val="F4772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ee8b33-332d-4d78-a1fb-213112cbf5c9"/>
    <nae73cb6769f4a7f9271b45194c652bb xmlns="18ee8b33-332d-4d78-a1fb-213112cbf5c9">
      <Terms xmlns="http://schemas.microsoft.com/office/infopath/2007/PartnerControls"/>
    </nae73cb6769f4a7f9271b45194c652bb>
    <i00b8442aa7a4cf9a71eeeca23012327 xmlns="18ee8b33-332d-4d78-a1fb-213112cbf5c9">
      <Terms xmlns="http://schemas.microsoft.com/office/infopath/2007/PartnerControls"/>
    </i00b8442aa7a4cf9a71eeeca23012327>
    <Document_x0020_Status xmlns="18ee8b33-332d-4d78-a1fb-213112cbf5c9" xsi:nil="true"/>
    <Confidential1 xmlns="18ee8b33-332d-4d78-a1fb-213112cbf5c9">false</Confidential1>
    <fca2ec1b797f4b5f8f8c86f331133d6a xmlns="18ee8b33-332d-4d78-a1fb-213112cbf5c9">
      <Terms xmlns="http://schemas.microsoft.com/office/infopath/2007/PartnerControls"/>
    </fca2ec1b797f4b5f8f8c86f331133d6a>
    <Obsolete xmlns="18ee8b33-332d-4d78-a1fb-213112cbf5c9">false</Obsolete>
  </documentManagement>
</p:properties>
</file>

<file path=customXml/item2.xml><?xml version="1.0" encoding="utf-8"?>
<?mso-contentType ?>
<p:Policy xmlns:p="office.server.policy" id="" local="true">
  <p:Name>General</p:Name>
  <p:Description/>
  <p:Statement/>
  <p:PolicyItems>
    <p:PolicyItem featureId="Microsoft.Office.RecordsManagement.PolicyFeatures.PolicyAudit" staticId="0x01010035D388ED9E6CB948B63D365BE3776A4F00E384556A8ADEA64EB7085DD8D564EC4D|94521222" UniqueId="9597992e-f6a2-4c72-818e-5495bcb522dc">
      <p:Name>Auditing</p:Name>
      <p:Description>Audits user actions on documents and list items to the Audit Log.</p:Description>
      <p:CustomData>
        <Audit>
          <Update/>
          <View/>
          <MoveCopy/>
          <DeleteRestore/>
        </Audit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a2230d6-0d0c-4546-8094-a726af8412ad" ContentTypeId="0x01010035D388ED9E6CB948B63D365BE3776A4F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General" ma:contentTypeID="0x01010035D388ED9E6CB948B63D365BE3776A4F00E384556A8ADEA64EB7085DD8D564EC4D" ma:contentTypeVersion="19" ma:contentTypeDescription="" ma:contentTypeScope="" ma:versionID="6f0c2284c648d2418797362ad85f774f">
  <xsd:schema xmlns:xsd="http://www.w3.org/2001/XMLSchema" xmlns:xs="http://www.w3.org/2001/XMLSchema" xmlns:p="http://schemas.microsoft.com/office/2006/metadata/properties" xmlns:ns1="http://schemas.microsoft.com/sharepoint/v3" xmlns:ns2="18ee8b33-332d-4d78-a1fb-213112cbf5c9" targetNamespace="http://schemas.microsoft.com/office/2006/metadata/properties" ma:root="true" ma:fieldsID="e2f70e77f898d75b93199983d1ad9958" ns1:_="" ns2:_="">
    <xsd:import namespace="http://schemas.microsoft.com/sharepoint/v3"/>
    <xsd:import namespace="18ee8b33-332d-4d78-a1fb-213112cbf5c9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Confidential1" minOccurs="0"/>
                <xsd:element ref="ns2:i00b8442aa7a4cf9a71eeeca23012327" minOccurs="0"/>
                <xsd:element ref="ns2:TaxCatchAll" minOccurs="0"/>
                <xsd:element ref="ns2:TaxCatchAllLabel" minOccurs="0"/>
                <xsd:element ref="ns2:nae73cb6769f4a7f9271b45194c652bb" minOccurs="0"/>
                <xsd:element ref="ns2:fca2ec1b797f4b5f8f8c86f331133d6a" minOccurs="0"/>
                <xsd:element ref="ns1:_dlc_Exempt" minOccurs="0"/>
                <xsd:element ref="ns2:Obso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9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e8b33-332d-4d78-a1fb-213112cbf5c9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2" nillable="true" ma:displayName="Document Status" ma:format="Dropdown" ma:hidden="true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Confidential1" ma:index="3" nillable="true" ma:displayName="Confidential" ma:default="0" ma:internalName="Confidential1">
      <xsd:simpleType>
        <xsd:restriction base="dms:Boolean"/>
      </xsd:simpleType>
    </xsd:element>
    <xsd:element name="i00b8442aa7a4cf9a71eeeca23012327" ma:index="10" nillable="true" ma:taxonomy="true" ma:internalName="i00b8442aa7a4cf9a71eeeca23012327" ma:taxonomyFieldName="Process" ma:displayName="Process" ma:default="" ma:fieldId="{200b8442-aa7a-4cf9-a71e-eeca23012327}" ma:sspId="4a7baec1-b397-4109-93fa-ea88b862dbf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8b0cf1fa-41b1-4975-9035-da7d280547d7}" ma:internalName="TaxCatchAll" ma:showField="CatchAllData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8b0cf1fa-41b1-4975-9035-da7d280547d7}" ma:internalName="TaxCatchAllLabel" ma:readOnly="true" ma:showField="CatchAllDataLabel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e73cb6769f4a7f9271b45194c652bb" ma:index="14" nillable="true" ma:taxonomy="true" ma:internalName="nae73cb6769f4a7f9271b45194c652bb" ma:taxonomyFieldName="Stakeholders" ma:displayName="Stakeholders" ma:default="" ma:fieldId="{7ae73cb6-769f-4a7f-9271-b45194c652bb}" ma:sspId="4a7baec1-b397-4109-93fa-ea88b862dbf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a2ec1b797f4b5f8f8c86f331133d6a" ma:index="16" nillable="true" ma:taxonomy="true" ma:internalName="fca2ec1b797f4b5f8f8c86f331133d6a" ma:taxonomyFieldName="Doument_x0020_Type" ma:displayName="Type of Document" ma:readOnly="false" ma:default="" ma:fieldId="{fca2ec1b-797f-4b5f-8f8c-86f331133d6a}" ma:sspId="4a7baec1-b397-4109-93fa-ea88b862dbf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solete" ma:index="20" nillable="true" ma:displayName="Obsolete" ma:default="0" ma:internalName="Obsolet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6780B-C8DB-4A90-8AD5-D6EE29A22220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18ee8b33-332d-4d78-a1fb-213112cbf5c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4ED208-E0AB-47A3-8A3A-9D4BEFB513FD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8D713726-4315-423C-9B66-5EB8A618643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A6C3E2A-76D7-42E4-A8E0-CED66ECC20A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8524AD8-94AB-43B1-8F8C-740D047A1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8ee8b33-332d-4d78-a1fb-213112cbf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On-screen Show (4:3)</PresentationFormat>
  <Paragraphs>201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Times New Roman</vt:lpstr>
      <vt:lpstr>Wingdings</vt:lpstr>
      <vt:lpstr>Office Theme</vt:lpstr>
      <vt:lpstr>PowerPoint-presentation-3</vt:lpstr>
      <vt:lpstr>1_PowerPoint-presentation-3</vt:lpstr>
      <vt:lpstr>2_PowerPoint-presentation-3</vt:lpstr>
      <vt:lpstr>3_PowerPoint-presentation-3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20150113_COST_Info_Day_Madrid_Maria Moragues Canovas</dc:title>
  <dc:creator/>
  <cp:lastModifiedBy/>
  <cp:revision>5</cp:revision>
  <dcterms:created xsi:type="dcterms:W3CDTF">1900-12-31T23:00:00Z</dcterms:created>
  <dcterms:modified xsi:type="dcterms:W3CDTF">2016-11-02T18:30:08Z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0x01010035D388ED9E6CB948B63D365BE3776A4F00E384556A8ADEA64EB7085DD8D564EC4D</vt:lpwstr>
  </property>
  <property fmtid="{D5CDD505-2E9C-101B-9397-08002B2CF9AE}" pid="3" name="Product_x002F_Service">
    <vt:lpwstr/>
  </property>
  <property fmtid="{D5CDD505-2E9C-101B-9397-08002B2CF9AE}" pid="4" name="j183d2c7879f46cdad1b7768093a4c45">
    <vt:lpwstr/>
  </property>
  <property fmtid="{D5CDD505-2E9C-101B-9397-08002B2CF9AE}" pid="5" name="Meeting_x002F_Event_x0020_Type">
    <vt:lpwstr/>
  </property>
  <property fmtid="{D5CDD505-2E9C-101B-9397-08002B2CF9AE}" pid="6" name="h683663ddb1648d98d5d829c69644b8b">
    <vt:lpwstr/>
  </property>
  <property fmtid="{D5CDD505-2E9C-101B-9397-08002B2CF9AE}" pid="7" name="m6dd6d7cf7dd434e9aac1e6dc36a87ef">
    <vt:lpwstr/>
  </property>
  <property fmtid="{D5CDD505-2E9C-101B-9397-08002B2CF9AE}" pid="8" name="Stakeholders">
    <vt:lpwstr/>
  </property>
  <property fmtid="{D5CDD505-2E9C-101B-9397-08002B2CF9AE}" pid="9" name="k9326ab33cb644c9beade3642bf61ccd">
    <vt:lpwstr/>
  </property>
  <property fmtid="{D5CDD505-2E9C-101B-9397-08002B2CF9AE}" pid="10" name="Domain">
    <vt:lpwstr/>
  </property>
  <property fmtid="{D5CDD505-2E9C-101B-9397-08002B2CF9AE}" pid="11" name="Budget_x0020_Line">
    <vt:lpwstr/>
  </property>
  <property fmtid="{D5CDD505-2E9C-101B-9397-08002B2CF9AE}" pid="12" name="kcdfa49aeaa74483b65ac40edc00c77e">
    <vt:lpwstr/>
  </property>
  <property fmtid="{D5CDD505-2E9C-101B-9397-08002B2CF9AE}" pid="13" name="Process">
    <vt:lpwstr/>
  </property>
  <property fmtid="{D5CDD505-2E9C-101B-9397-08002B2CF9AE}" pid="14" name="Unit">
    <vt:lpwstr/>
  </property>
  <property fmtid="{D5CDD505-2E9C-101B-9397-08002B2CF9AE}" pid="15" name="Geographic_x0020_Location">
    <vt:lpwstr/>
  </property>
  <property fmtid="{D5CDD505-2E9C-101B-9397-08002B2CF9AE}" pid="16" name="Doument_x0020_Type">
    <vt:lpwstr/>
  </property>
  <property fmtid="{D5CDD505-2E9C-101B-9397-08002B2CF9AE}" pid="17" name="kc6b404dcf93409787fa981ff0023991">
    <vt:lpwstr/>
  </property>
  <property fmtid="{D5CDD505-2E9C-101B-9397-08002B2CF9AE}" pid="18" name="Geographic Location">
    <vt:lpwstr/>
  </property>
  <property fmtid="{D5CDD505-2E9C-101B-9397-08002B2CF9AE}" pid="19" name="Doument Type">
    <vt:lpwstr/>
  </property>
  <property fmtid="{D5CDD505-2E9C-101B-9397-08002B2CF9AE}" pid="20" name="Product/Service">
    <vt:lpwstr/>
  </property>
  <property fmtid="{D5CDD505-2E9C-101B-9397-08002B2CF9AE}" pid="21" name="Meeting/Event Type">
    <vt:lpwstr/>
  </property>
  <property fmtid="{D5CDD505-2E9C-101B-9397-08002B2CF9AE}" pid="22" name="Budget Line">
    <vt:lpwstr/>
  </property>
</Properties>
</file>